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5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176462"/>
            <a:ext cx="107156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442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5290075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81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95412"/>
            <a:ext cx="111823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3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52600"/>
            <a:ext cx="112490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14096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9386" y="4506780"/>
            <a:ext cx="87834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2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1092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168" y="3861048"/>
            <a:ext cx="10525125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453334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85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800225"/>
            <a:ext cx="111156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208486"/>
            <a:ext cx="1368152" cy="1012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443711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8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1631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01008"/>
            <a:ext cx="316835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299661"/>
            <a:ext cx="316835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028866"/>
            <a:ext cx="417646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5980" y="3570455"/>
            <a:ext cx="47645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5980" y="4322810"/>
            <a:ext cx="47645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5980" y="5040440"/>
            <a:ext cx="47645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55980" y="5815944"/>
            <a:ext cx="47645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28762"/>
            <a:ext cx="111537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68960"/>
            <a:ext cx="10297144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14500"/>
            <a:ext cx="112776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35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23975"/>
            <a:ext cx="106489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1524" y="2708920"/>
            <a:ext cx="870885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524" y="3438124"/>
            <a:ext cx="8708851" cy="710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524" y="4340950"/>
            <a:ext cx="10648951" cy="1481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49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66887"/>
            <a:ext cx="112204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66937"/>
            <a:ext cx="112204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995487"/>
            <a:ext cx="106299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4338" y="2852936"/>
            <a:ext cx="5805717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3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4462"/>
            <a:ext cx="112204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2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80295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64904"/>
            <a:ext cx="878497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224661"/>
            <a:ext cx="878497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947" y="3930716"/>
            <a:ext cx="878497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32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2772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725406"/>
            <a:ext cx="525658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884" y="2454611"/>
            <a:ext cx="938351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884" y="3102793"/>
            <a:ext cx="938351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2884" y="3681526"/>
            <a:ext cx="9383515" cy="1115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884" y="5001041"/>
            <a:ext cx="938351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89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35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4489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7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47712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132856"/>
            <a:ext cx="9867900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3140968"/>
            <a:ext cx="216024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282" y="3800725"/>
            <a:ext cx="951517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5282" y="4460482"/>
            <a:ext cx="10019230" cy="12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5282" y="5698973"/>
            <a:ext cx="951517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06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14550"/>
            <a:ext cx="112680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100012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49289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9918" y="249289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3314699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9918" y="3314699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417122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09918" y="417122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50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652587"/>
            <a:ext cx="104394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34888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0816" y="234888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38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195512"/>
            <a:ext cx="111633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405062"/>
            <a:ext cx="1052512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30446"/>
            <a:ext cx="8928992" cy="12946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7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14462"/>
            <a:ext cx="112014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2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156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316" y="4797152"/>
            <a:ext cx="103917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1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233612"/>
            <a:ext cx="1058227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233612"/>
            <a:ext cx="676875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694" y="2928093"/>
            <a:ext cx="830862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694" y="3553126"/>
            <a:ext cx="830862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694" y="4131860"/>
            <a:ext cx="492425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02681" y="4131860"/>
            <a:ext cx="492425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60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96488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916832"/>
            <a:ext cx="194421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084" y="2627932"/>
            <a:ext cx="1020242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2084" y="3264540"/>
            <a:ext cx="1020242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084" y="3843275"/>
            <a:ext cx="1020242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084" y="4572480"/>
            <a:ext cx="1020242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4968"/>
            <a:ext cx="112109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3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81125"/>
            <a:ext cx="106394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06084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79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5251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5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7534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63517"/>
            <a:ext cx="835292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11699"/>
            <a:ext cx="835292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894605"/>
            <a:ext cx="835292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80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52550"/>
            <a:ext cx="111537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633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153305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347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2494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109787"/>
            <a:ext cx="112299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442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71625"/>
            <a:ext cx="111156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0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2026-01-17T06:34:42Z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