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3076575"/>
            <a:ext cx="46672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82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609850"/>
            <a:ext cx="110585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99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6680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16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501008"/>
            <a:ext cx="77152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90675"/>
            <a:ext cx="110585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509120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30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28737"/>
            <a:ext cx="116681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725144"/>
            <a:ext cx="115212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19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967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437112"/>
            <a:ext cx="6477000" cy="87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4427427"/>
            <a:ext cx="1224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16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05025"/>
            <a:ext cx="116300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8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81150"/>
            <a:ext cx="108775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62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62112"/>
            <a:ext cx="107918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1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877272"/>
            <a:ext cx="12241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6680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8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95425"/>
            <a:ext cx="109251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411" y="3861048"/>
            <a:ext cx="10925175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410" y="4756517"/>
            <a:ext cx="85407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7" y="4756517"/>
            <a:ext cx="4104457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49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28700"/>
            <a:ext cx="9361040" cy="60846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373216"/>
            <a:ext cx="76328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6241317"/>
            <a:ext cx="76328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96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06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348880"/>
            <a:ext cx="106870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59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423987"/>
            <a:ext cx="79629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70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14487"/>
            <a:ext cx="108013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85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3543"/>
            <a:ext cx="107823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34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980728"/>
            <a:ext cx="7400925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08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156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984" y="4365104"/>
            <a:ext cx="1031056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63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76512"/>
            <a:ext cx="116490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573016"/>
            <a:ext cx="144016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86487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437112"/>
            <a:ext cx="84249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432534"/>
            <a:ext cx="8424936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65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12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92435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852612"/>
            <a:ext cx="104489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490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720080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5229200"/>
            <a:ext cx="2232248" cy="619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849" y="3140968"/>
            <a:ext cx="4752528" cy="351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390775"/>
            <a:ext cx="1017270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3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2026-01-19T05:41:26Z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