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3109912"/>
            <a:ext cx="65341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6102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60145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097" y="3923184"/>
            <a:ext cx="4562475" cy="2543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394223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2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3537"/>
            <a:ext cx="116395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1" y="3501008"/>
            <a:ext cx="229138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817" y="4426982"/>
            <a:ext cx="181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60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700741"/>
            <a:ext cx="3168352" cy="21236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1245468"/>
            <a:ext cx="11233248" cy="35637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4005064"/>
            <a:ext cx="16561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225"/>
            <a:ext cx="116967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8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938337"/>
            <a:ext cx="81915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4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014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52600"/>
            <a:ext cx="116490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373216"/>
            <a:ext cx="1103947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31002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966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449580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8810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2298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19" y="3933056"/>
            <a:ext cx="51625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82" y="1268760"/>
            <a:ext cx="117062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0689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6825"/>
            <a:ext cx="11649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212"/>
            <a:ext cx="112299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844824"/>
            <a:ext cx="4219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8115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9721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9721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50132"/>
            <a:ext cx="9721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6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