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133725"/>
            <a:ext cx="73342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6584"/>
            <a:ext cx="11637565" cy="55830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7648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59177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371725"/>
            <a:ext cx="118681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2494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1132" y="292494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59" y="402453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534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50405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17813"/>
            <a:ext cx="50405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84972"/>
            <a:ext cx="5040560" cy="856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115119"/>
            <a:ext cx="5040560" cy="856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971314"/>
            <a:ext cx="5040560" cy="43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