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3133725"/>
            <a:ext cx="2819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7280"/>
            <a:ext cx="11820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8810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9700"/>
            <a:ext cx="117824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4809" y="32646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9518" y="3264615"/>
            <a:ext cx="6706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100" y="3264615"/>
            <a:ext cx="6706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1289" y="3264615"/>
            <a:ext cx="6706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59" y="3933056"/>
            <a:ext cx="156904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5339" y="3933056"/>
            <a:ext cx="156904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30914" y="4966093"/>
            <a:ext cx="13415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01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06630"/>
            <a:ext cx="4824536" cy="1302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80787"/>
            <a:ext cx="4824536" cy="1302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4588" y="2708920"/>
            <a:ext cx="48245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4588" y="3229781"/>
            <a:ext cx="4824536" cy="1279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4588" y="4780789"/>
            <a:ext cx="4824536" cy="1279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