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6" r:id="rId31"/>
    <p:sldId id="357" r:id="rId32"/>
    <p:sldId id="358" r:id="rId33"/>
    <p:sldId id="359" r:id="rId34"/>
    <p:sldId id="353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3105150"/>
            <a:ext cx="919162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3"/>
            <a:ext cx="7010400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556792"/>
            <a:ext cx="4914900" cy="2733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3752" y="1588456"/>
            <a:ext cx="4962525" cy="2676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352" y="3095252"/>
            <a:ext cx="691276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928629"/>
            <a:ext cx="691276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316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77057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564904"/>
            <a:ext cx="799288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351982"/>
            <a:ext cx="7992888" cy="15171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088185"/>
            <a:ext cx="799288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497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09775"/>
            <a:ext cx="116681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3026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83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4869160"/>
            <a:ext cx="902970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6533" y="1700808"/>
            <a:ext cx="309562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08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3356992"/>
            <a:ext cx="350520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920" y="1484784"/>
            <a:ext cx="1161097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236403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591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586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48265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68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5157192"/>
            <a:ext cx="96583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492896"/>
            <a:ext cx="51435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70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90" y="1268760"/>
            <a:ext cx="11639550" cy="2619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968457"/>
            <a:ext cx="3312368" cy="377291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9936" y="302537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532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14475"/>
            <a:ext cx="116681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112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00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643062"/>
            <a:ext cx="109442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728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24025"/>
            <a:ext cx="116776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6632"/>
            <a:ext cx="551497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556792"/>
            <a:ext cx="11639550" cy="437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6021288"/>
            <a:ext cx="9915525" cy="666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515719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91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85925"/>
            <a:ext cx="116681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52553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1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643062"/>
            <a:ext cx="108013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49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95500"/>
            <a:ext cx="115919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961606"/>
            <a:ext cx="30963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05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43125"/>
            <a:ext cx="1168717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5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108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049538"/>
            <a:ext cx="6840760" cy="2251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4681686"/>
            <a:ext cx="19442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5560" y="5515063"/>
            <a:ext cx="45903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760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10020300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6237312"/>
            <a:ext cx="6781800" cy="57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08748" y="2276872"/>
            <a:ext cx="59158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2495" y="3989925"/>
            <a:ext cx="59158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2494" y="4834876"/>
            <a:ext cx="655567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2494" y="5402035"/>
            <a:ext cx="655567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2494" y="6131240"/>
            <a:ext cx="756378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46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348880"/>
            <a:ext cx="259228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56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100262"/>
            <a:ext cx="106584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35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585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92896"/>
            <a:ext cx="360040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50717" y="2492896"/>
            <a:ext cx="2653395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4301" y="3360998"/>
            <a:ext cx="350145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4301" y="4367996"/>
            <a:ext cx="6885835" cy="15607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97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62112"/>
            <a:ext cx="115728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88840"/>
            <a:ext cx="73533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582" y="2852936"/>
            <a:ext cx="4798337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5329" y="2852936"/>
            <a:ext cx="4798337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4985" y="3745582"/>
            <a:ext cx="7051175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4985" y="4659982"/>
            <a:ext cx="7051175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65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6584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3" y="2348880"/>
            <a:ext cx="10658475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3" y="3332728"/>
            <a:ext cx="10658475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3" y="4305001"/>
            <a:ext cx="288032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87180" y="4305001"/>
            <a:ext cx="84694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165" y="5265700"/>
            <a:ext cx="84694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427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86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790700"/>
            <a:ext cx="10734675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10" y="1790700"/>
            <a:ext cx="1041082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54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7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717032"/>
            <a:ext cx="4086225" cy="224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21985" y="2548533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3501008"/>
            <a:ext cx="3467100" cy="227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628800"/>
            <a:ext cx="1165860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124075"/>
            <a:ext cx="111537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52807" y="306896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9764" y="4018084"/>
            <a:ext cx="999274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43100"/>
            <a:ext cx="1171575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1567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501008"/>
            <a:ext cx="5229225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39" y="1412776"/>
            <a:ext cx="161061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072" y="2305422"/>
            <a:ext cx="468084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05025"/>
            <a:ext cx="117348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74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2026-01-19T04:25:38Z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