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981325"/>
            <a:ext cx="51149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562225"/>
            <a:ext cx="90487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562225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5429" y="3522924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679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3966" y="2852936"/>
            <a:ext cx="3676650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3966" y="2886075"/>
            <a:ext cx="3609975" cy="3971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3016225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11648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30220"/>
            <a:ext cx="7128792" cy="1135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19250"/>
            <a:ext cx="102965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588534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093" y="2607106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093" y="3475208"/>
            <a:ext cx="60839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3475208"/>
            <a:ext cx="4606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939" y="4459057"/>
            <a:ext cx="2631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9220" y="4459057"/>
            <a:ext cx="2631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3535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94975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32728"/>
            <a:ext cx="94975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54531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2047" y="4154531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138" y="5149953"/>
            <a:ext cx="67159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2178" y="5265700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239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437112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284624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3822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76" y="5955088"/>
            <a:ext cx="427672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140968"/>
            <a:ext cx="1065718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834" y="5254152"/>
            <a:ext cx="75113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834" y="5913909"/>
            <a:ext cx="75113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2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584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0770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52637"/>
            <a:ext cx="110109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7775"/>
            <a:ext cx="105156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208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1509" y="5476604"/>
            <a:ext cx="936104" cy="1120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501008"/>
            <a:ext cx="103441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124744"/>
            <a:ext cx="35909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68008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661248"/>
            <a:ext cx="8239125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916832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958554"/>
            <a:ext cx="7848872" cy="1622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10503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655455"/>
            <a:ext cx="5832648" cy="1139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1169" y="5890623"/>
            <a:ext cx="27054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5250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05064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896314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764416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2026-01-18T03:04:33Z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