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638300"/>
            <a:ext cx="71342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85975"/>
            <a:ext cx="109918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085975"/>
            <a:ext cx="40324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846" y="2954077"/>
            <a:ext cx="11357778" cy="2131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1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66912"/>
            <a:ext cx="116205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005064"/>
            <a:ext cx="107346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556792"/>
            <a:ext cx="44100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4001613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0140" y="4985461"/>
            <a:ext cx="91240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7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972332"/>
            <a:ext cx="37052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6967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5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7754" y="5445224"/>
            <a:ext cx="412266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2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1862137"/>
            <a:ext cx="45148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7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19262"/>
            <a:ext cx="11630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99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76672"/>
            <a:ext cx="39338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708" y="4653136"/>
            <a:ext cx="81819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52650"/>
            <a:ext cx="116014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870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372" y="1124744"/>
            <a:ext cx="9827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3878" y="5106434"/>
            <a:ext cx="1358226" cy="1346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66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143125"/>
            <a:ext cx="64865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0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8524"/>
            <a:ext cx="107918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65527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41168"/>
            <a:ext cx="6552728" cy="175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99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76387"/>
            <a:ext cx="10696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662090"/>
            <a:ext cx="77048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42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315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151512"/>
            <a:ext cx="77048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00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166937"/>
            <a:ext cx="103536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162" y="3119238"/>
            <a:ext cx="762511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162" y="3871593"/>
            <a:ext cx="762511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09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8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38350"/>
            <a:ext cx="107156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96952"/>
            <a:ext cx="9361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9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87075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268760"/>
            <a:ext cx="4143375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5013176"/>
            <a:ext cx="5976664" cy="1551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7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72294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784887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013176"/>
            <a:ext cx="82089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858128"/>
            <a:ext cx="82089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96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77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84984"/>
            <a:ext cx="91450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257257"/>
            <a:ext cx="9145016" cy="1756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5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2575"/>
            <a:ext cx="11639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8300"/>
            <a:ext cx="117157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861048"/>
            <a:ext cx="27622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4581128"/>
            <a:ext cx="1872208" cy="63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361806"/>
            <a:ext cx="4985808" cy="8034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86695" y="355128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880" y="3727058"/>
            <a:ext cx="4038600" cy="3133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085184"/>
            <a:ext cx="4111761" cy="720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82621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645024"/>
            <a:ext cx="45624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335263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40968"/>
            <a:ext cx="31337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34931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5437"/>
            <a:ext cx="11601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5544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04226"/>
            <a:ext cx="5544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18626"/>
            <a:ext cx="27363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018626"/>
            <a:ext cx="512492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98" y="5944601"/>
            <a:ext cx="333985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3706" y="5944601"/>
            <a:ext cx="622474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1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2026-01-19T04:30:40Z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