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060848"/>
            <a:ext cx="5781675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573016"/>
            <a:ext cx="51054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75837"/>
            <a:ext cx="10513168" cy="55375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6021288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9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584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077072"/>
            <a:ext cx="4608512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77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69151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780928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649029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656026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489403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02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64674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708920"/>
            <a:ext cx="9433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611745"/>
            <a:ext cx="9433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514570"/>
            <a:ext cx="9433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65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114550"/>
            <a:ext cx="109918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6632"/>
            <a:ext cx="8613389" cy="66702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628800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462178"/>
            <a:ext cx="4680520" cy="2839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517232"/>
            <a:ext cx="5328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6176989"/>
            <a:ext cx="5328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105025"/>
            <a:ext cx="108775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584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12976"/>
            <a:ext cx="5256584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212854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999932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00808"/>
            <a:ext cx="68389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564904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433005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347405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10225136" cy="60043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370858"/>
            <a:ext cx="4680520" cy="1498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5153359"/>
            <a:ext cx="5112568" cy="1498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5340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64" y="2276872"/>
            <a:ext cx="84522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64" y="3202846"/>
            <a:ext cx="84522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64" y="4047798"/>
            <a:ext cx="84522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64" y="5054795"/>
            <a:ext cx="84522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76872"/>
            <a:ext cx="54006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200611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033988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5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2026-01-18T02:41:47Z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