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337" y="3005137"/>
            <a:ext cx="52673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4866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284984"/>
            <a:ext cx="884872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790" y="2441104"/>
            <a:ext cx="24978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0346" y="2441104"/>
            <a:ext cx="48316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744" y="3286056"/>
            <a:ext cx="9284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5021" y="4212031"/>
            <a:ext cx="45668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5998" y="4212031"/>
            <a:ext cx="45668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5492" y="5126431"/>
            <a:ext cx="45668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774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348880"/>
            <a:ext cx="597666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717031"/>
            <a:ext cx="7272808" cy="742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39" y="4666155"/>
            <a:ext cx="10205467" cy="1513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052736"/>
            <a:ext cx="57912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988840"/>
            <a:ext cx="5863208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5674271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3346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2100262"/>
            <a:ext cx="85153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645024"/>
            <a:ext cx="42484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60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88640"/>
            <a:ext cx="7776864" cy="65804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941168"/>
            <a:ext cx="43924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9902" y="6165303"/>
            <a:ext cx="3073930" cy="534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22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435"/>
          <a:stretch/>
        </p:blipFill>
        <p:spPr>
          <a:xfrm>
            <a:off x="623392" y="1628800"/>
            <a:ext cx="11049000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500312"/>
            <a:ext cx="104489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63691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052637"/>
            <a:ext cx="109632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76375"/>
            <a:ext cx="104489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55679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2138362"/>
            <a:ext cx="94678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104962"/>
            <a:ext cx="936104" cy="1332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66862"/>
            <a:ext cx="110966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27747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1152525"/>
            <a:ext cx="79533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2026-01-18T03:06:09Z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