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2333625"/>
            <a:ext cx="704850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6868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694" y="4437112"/>
            <a:ext cx="105538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694" y="5363086"/>
            <a:ext cx="105538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7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7787"/>
            <a:ext cx="115728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48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9737"/>
            <a:ext cx="116586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84482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8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14512"/>
            <a:ext cx="117443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43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72294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5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85479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07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4950"/>
            <a:ext cx="116300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0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90662"/>
            <a:ext cx="107632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7170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4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21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90725"/>
            <a:ext cx="107442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077072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17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166937"/>
            <a:ext cx="82010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19250"/>
            <a:ext cx="116586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2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692697"/>
            <a:ext cx="9937103" cy="47125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473525"/>
            <a:ext cx="3393368" cy="13625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556792"/>
            <a:ext cx="6984775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8214" y="3186044"/>
            <a:ext cx="53718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8214" y="4005064"/>
            <a:ext cx="53718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8214" y="4780568"/>
            <a:ext cx="53718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8214" y="5498198"/>
            <a:ext cx="5371841" cy="1337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30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3877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127448" y="3212976"/>
            <a:ext cx="80648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44632" y="5085184"/>
            <a:ext cx="5167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44632" y="6045883"/>
            <a:ext cx="6535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92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1250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74855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89255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045781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29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09750"/>
            <a:ext cx="117443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88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97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4802" y="3358438"/>
            <a:ext cx="1032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6898" y="3358438"/>
            <a:ext cx="1032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2615" y="3358438"/>
            <a:ext cx="15757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22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251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1072515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696" y="4147858"/>
            <a:ext cx="64674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696" y="5004384"/>
            <a:ext cx="9635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9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2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7800"/>
            <a:ext cx="11658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71625"/>
            <a:ext cx="116014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79715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37321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5900"/>
            <a:ext cx="116967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03346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040" y="2636912"/>
            <a:ext cx="106745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040" y="3609186"/>
            <a:ext cx="106745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040" y="4442563"/>
            <a:ext cx="106745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7920880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450" y="6093296"/>
            <a:ext cx="64146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62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2026-01-19T03:49:38Z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