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212" y="3133725"/>
            <a:ext cx="2695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9737"/>
            <a:ext cx="117348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811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98884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265" y="541494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3772" y="600525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4704"/>
            <a:ext cx="118300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6264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18599"/>
            <a:ext cx="6264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62609"/>
            <a:ext cx="6264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83470"/>
            <a:ext cx="6264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69606"/>
            <a:ext cx="7200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78892"/>
            <a:ext cx="7200800" cy="682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731246"/>
            <a:ext cx="7200800" cy="682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