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3205162"/>
            <a:ext cx="8267700" cy="44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14487"/>
            <a:ext cx="117348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6369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42358" y="4650907"/>
            <a:ext cx="94978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905000"/>
            <a:ext cx="11820525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492896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016" y="44371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862137"/>
            <a:ext cx="1180147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871537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4077072"/>
            <a:ext cx="9361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581128"/>
            <a:ext cx="9361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2026-01-17T02:09:38Z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