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3186112"/>
            <a:ext cx="6943725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20525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509120"/>
            <a:ext cx="2647950" cy="133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29227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44325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861048"/>
            <a:ext cx="4800600" cy="207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155857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6434" y="3190602"/>
            <a:ext cx="13879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763375" cy="100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924944"/>
            <a:ext cx="2486025" cy="135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234488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81472"/>
            <a:ext cx="118014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20888"/>
            <a:ext cx="55446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964898"/>
            <a:ext cx="55446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462610"/>
            <a:ext cx="55446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3925597"/>
            <a:ext cx="55446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423308"/>
            <a:ext cx="55446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4967318"/>
            <a:ext cx="55446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384" y="5441880"/>
            <a:ext cx="55446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2026-01-17T02:32:35Z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