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2709862"/>
            <a:ext cx="4419600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90687"/>
            <a:ext cx="118300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1969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71625"/>
            <a:ext cx="117824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6894" y="4297322"/>
            <a:ext cx="8337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6108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56388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1390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25319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47121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