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228850"/>
            <a:ext cx="66198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465"/>
            <a:ext cx="11089232" cy="55219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1571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42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69152" cy="50546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05264"/>
            <a:ext cx="5601314" cy="100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068" y="706379"/>
            <a:ext cx="9797669" cy="32266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00104"/>
            <a:ext cx="9612807" cy="261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0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2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14537"/>
            <a:ext cx="110680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192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1244"/>
            <a:ext cx="10729192" cy="55921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19385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1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5055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12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81162"/>
            <a:ext cx="115919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6369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6591" y="26369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110" y="401429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4722" y="3782806"/>
            <a:ext cx="785413" cy="115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6387"/>
            <a:ext cx="115728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73016"/>
            <a:ext cx="4320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2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4537"/>
            <a:ext cx="116300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330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8483" y="39330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7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92392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0869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37444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1307" y="4221088"/>
            <a:ext cx="37444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6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47837"/>
            <a:ext cx="107823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604" y="4471940"/>
            <a:ext cx="658753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00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0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5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81150"/>
            <a:ext cx="10906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4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93859"/>
            <a:ext cx="8784976" cy="6103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5636" y="5956570"/>
            <a:ext cx="21440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6400" y="5956570"/>
            <a:ext cx="432578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1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77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157191"/>
            <a:ext cx="2376264" cy="77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0218" y="5157192"/>
            <a:ext cx="475598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52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762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09837"/>
            <a:ext cx="116586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899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1612"/>
            <a:ext cx="11601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293096"/>
            <a:ext cx="9900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488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40918"/>
            <a:ext cx="112014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980" y="3049934"/>
            <a:ext cx="11588683" cy="3691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4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