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47812"/>
            <a:ext cx="112966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1275" t="45350"/>
          <a:stretch/>
        </p:blipFill>
        <p:spPr>
          <a:xfrm>
            <a:off x="2567608" y="3140968"/>
            <a:ext cx="5504309" cy="20561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780928"/>
            <a:ext cx="367240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19250"/>
            <a:ext cx="109823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564904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698" y="3501008"/>
            <a:ext cx="53057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2967" y="4380684"/>
            <a:ext cx="3003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9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4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81137"/>
            <a:ext cx="89154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5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49" y="1288876"/>
            <a:ext cx="110394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148" y="2132856"/>
            <a:ext cx="96713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148" y="3012532"/>
            <a:ext cx="96713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148" y="3903782"/>
            <a:ext cx="11183492" cy="2909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77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77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4418"/>
            <a:ext cx="55054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57287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609725"/>
            <a:ext cx="3962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9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901971"/>
            <a:ext cx="3168352" cy="28393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8790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9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85987"/>
            <a:ext cx="115633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08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205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0131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1535"/>
            <a:ext cx="10915650" cy="545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268760"/>
            <a:ext cx="5600700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140968"/>
            <a:ext cx="36004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715125"/>
            <a:ext cx="7848872" cy="87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18892"/>
            <a:ext cx="7848872" cy="87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5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91725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761" y="3645024"/>
            <a:ext cx="6824592" cy="999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35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47825"/>
            <a:ext cx="11668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9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71637"/>
            <a:ext cx="10925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1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0200"/>
            <a:ext cx="111442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4" y="2708920"/>
            <a:ext cx="5500117" cy="254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1"/>
            <a:ext cx="11161240" cy="425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12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4773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9828"/>
            <a:ext cx="56483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20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9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90725"/>
            <a:ext cx="106394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06084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060" y="3140968"/>
            <a:ext cx="19674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251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661248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42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09787"/>
            <a:ext cx="115633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24012"/>
            <a:ext cx="9877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499"/>
          <a:stretch/>
        </p:blipFill>
        <p:spPr>
          <a:xfrm>
            <a:off x="551384" y="1628800"/>
            <a:ext cx="11305256" cy="37581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50789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7654" y="45611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90725"/>
            <a:ext cx="110490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907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749" y="299772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4204" y="4132041"/>
            <a:ext cx="13901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14550"/>
            <a:ext cx="115728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251"/>
            <a:ext cx="112585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5820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80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