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3086100"/>
            <a:ext cx="51149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62112"/>
            <a:ext cx="116490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43711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5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1762125"/>
            <a:ext cx="68008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8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05256" cy="5485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12711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97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564904"/>
            <a:ext cx="82581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40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348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36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7260"/>
            <a:ext cx="109823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204864"/>
            <a:ext cx="1224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9437" y="3153988"/>
            <a:ext cx="1224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98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081212"/>
            <a:ext cx="101536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7" y="3068960"/>
            <a:ext cx="140441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2118" y="4006509"/>
            <a:ext cx="140441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42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57461"/>
            <a:ext cx="102203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5911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97843"/>
            <a:ext cx="11582400" cy="534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157192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37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205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11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557212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628800"/>
            <a:ext cx="11620500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725144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28837"/>
            <a:ext cx="108108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8582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36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12776"/>
            <a:ext cx="85534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54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81225"/>
            <a:ext cx="115824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119238"/>
            <a:ext cx="2376264" cy="1389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02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76362"/>
            <a:ext cx="115443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3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812784" cy="575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00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7604"/>
            <a:ext cx="107727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133" y="2585717"/>
            <a:ext cx="1068705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4285731"/>
            <a:ext cx="10873208" cy="2319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51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06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1251"/>
            <a:ext cx="107918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96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181225"/>
            <a:ext cx="106775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24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5272"/>
            <a:ext cx="10369152" cy="559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77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60241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619375"/>
            <a:ext cx="98774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35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204864"/>
            <a:ext cx="81343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7640"/>
            <a:ext cx="57606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96764"/>
            <a:ext cx="576064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78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251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85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708920"/>
            <a:ext cx="83724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81275"/>
            <a:ext cx="1168717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45626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2818"/>
            <a:ext cx="11017224" cy="55905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060848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95412"/>
            <a:ext cx="109728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78904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33650"/>
            <a:ext cx="116681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45755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38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