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6637" y="3105150"/>
            <a:ext cx="503872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354143" cy="46602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373216"/>
            <a:ext cx="3822657" cy="147025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2492896"/>
            <a:ext cx="684076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407296"/>
            <a:ext cx="684076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298547"/>
            <a:ext cx="7920880" cy="1054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5317119"/>
            <a:ext cx="684076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6104197"/>
            <a:ext cx="684076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962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93535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700808"/>
            <a:ext cx="344889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7166" y="2511036"/>
            <a:ext cx="3804617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36259" y="2511036"/>
            <a:ext cx="5892189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6061" y="3471735"/>
            <a:ext cx="5892189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6061" y="4420859"/>
            <a:ext cx="6690059" cy="8792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29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4907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5589240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616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82200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397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462212"/>
            <a:ext cx="11658600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879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109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51038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966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5581650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700808"/>
            <a:ext cx="11610975" cy="481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36160" y="4797152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6462" y="5757851"/>
            <a:ext cx="3587369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9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86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1090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94162"/>
            <a:ext cx="6912768" cy="14309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9084" y="5030142"/>
            <a:ext cx="2536595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41261" y="5030142"/>
            <a:ext cx="5707067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4912" y="5886668"/>
            <a:ext cx="276635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9696" y="5886668"/>
            <a:ext cx="388843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089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7280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6680" y="2276872"/>
            <a:ext cx="6179399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6680" y="3144972"/>
            <a:ext cx="11147952" cy="15801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6680" y="5077944"/>
            <a:ext cx="11147952" cy="15801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262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639" y="4903043"/>
            <a:ext cx="11630025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7488"/>
            <a:ext cx="10009112" cy="48723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589240"/>
            <a:ext cx="7044149" cy="124641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3" y="1700808"/>
            <a:ext cx="7044149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3" y="2638358"/>
            <a:ext cx="9289033" cy="15107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2" y="4665623"/>
            <a:ext cx="2592289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22064" y="4467108"/>
            <a:ext cx="7574536" cy="11027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75634" y="5589240"/>
            <a:ext cx="7816710" cy="1246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34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54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600200"/>
            <a:ext cx="106870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209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585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704" y="3212976"/>
            <a:ext cx="516227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704" y="4069502"/>
            <a:ext cx="516227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704" y="4969718"/>
            <a:ext cx="732251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7704" y="5849394"/>
            <a:ext cx="487424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59153" y="5849394"/>
            <a:ext cx="487424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9979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9277350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6165304"/>
            <a:ext cx="6819900" cy="561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61334" y="733768"/>
            <a:ext cx="256671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8296" y="1335650"/>
            <a:ext cx="10142240" cy="2813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321646"/>
            <a:ext cx="576064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60095" y="4321646"/>
            <a:ext cx="2792059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11650" y="5229200"/>
            <a:ext cx="420828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11650" y="6051003"/>
            <a:ext cx="701659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220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83543"/>
            <a:ext cx="1075372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283543"/>
            <a:ext cx="273630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1274" y="2429436"/>
            <a:ext cx="11157333" cy="25117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3342" y="5221744"/>
            <a:ext cx="11109282" cy="13756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280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060848"/>
            <a:ext cx="697230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2980" y="2924944"/>
            <a:ext cx="742924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2980" y="3862494"/>
            <a:ext cx="742924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716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7277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04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804987"/>
            <a:ext cx="9734550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56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72825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4221088"/>
            <a:ext cx="3190875" cy="2486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79" y="2348880"/>
            <a:ext cx="1235721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1148" y="3356992"/>
            <a:ext cx="513481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4149080"/>
            <a:ext cx="3819525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912495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326636"/>
            <a:ext cx="259228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0712" y="2067416"/>
            <a:ext cx="9479638" cy="2657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5274" y="4961086"/>
            <a:ext cx="564076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28995" y="4961086"/>
            <a:ext cx="564076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5907" y="5944934"/>
            <a:ext cx="4561981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97907" y="5944934"/>
            <a:ext cx="4561981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708920"/>
            <a:ext cx="8086725" cy="146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573016"/>
            <a:ext cx="280831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45054" y="3573016"/>
            <a:ext cx="545925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64502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81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5301208"/>
            <a:ext cx="828092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38300"/>
            <a:ext cx="116586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442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2026-01-19T04:59:51Z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