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1781175"/>
            <a:ext cx="4648200" cy="329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33078"/>
            <a:ext cx="118205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32413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37969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80576" y="438724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80576" y="544054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609850"/>
            <a:ext cx="11820525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140968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4549" y="3719703"/>
            <a:ext cx="6095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095500"/>
            <a:ext cx="118205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76390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330" y="2492896"/>
            <a:ext cx="39484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330" y="2979033"/>
            <a:ext cx="39484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330" y="3488319"/>
            <a:ext cx="39484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330" y="4032329"/>
            <a:ext cx="39484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1330" y="4472167"/>
            <a:ext cx="438053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