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57412"/>
            <a:ext cx="112109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76872"/>
            <a:ext cx="230425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057" y="3781581"/>
            <a:ext cx="1092687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6429" y="5494634"/>
            <a:ext cx="1092687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0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90650"/>
            <a:ext cx="114966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86104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9827" y="4729149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9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1819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14167"/>
            <a:ext cx="6048672" cy="834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46238"/>
            <a:ext cx="374441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82846"/>
            <a:ext cx="374441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69924"/>
            <a:ext cx="374441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2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4667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396044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10887"/>
            <a:ext cx="3168352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3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8798"/>
            <a:ext cx="11563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1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31949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29660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92647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082956"/>
            <a:ext cx="741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615392"/>
            <a:ext cx="741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6101529"/>
            <a:ext cx="741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2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47800"/>
            <a:ext cx="115252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8856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49530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950" y="2420889"/>
            <a:ext cx="50710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950" y="2976474"/>
            <a:ext cx="5071010" cy="884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950" y="3879299"/>
            <a:ext cx="5071010" cy="884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950" y="4770550"/>
            <a:ext cx="5071010" cy="884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2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164"/>
          <a:stretch/>
        </p:blipFill>
        <p:spPr>
          <a:xfrm>
            <a:off x="263352" y="1484784"/>
            <a:ext cx="11610975" cy="31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00187"/>
            <a:ext cx="110394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2" y="2060849"/>
            <a:ext cx="59517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2" y="2420889"/>
            <a:ext cx="5951786" cy="4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62" y="2849152"/>
            <a:ext cx="5951786" cy="4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262" y="3462610"/>
            <a:ext cx="5951786" cy="1406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262" y="4863147"/>
            <a:ext cx="5951786" cy="4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85975"/>
            <a:ext cx="11439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475"/>
          <a:stretch/>
        </p:blipFill>
        <p:spPr>
          <a:xfrm>
            <a:off x="1343472" y="980728"/>
            <a:ext cx="972108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56793"/>
            <a:ext cx="71287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985056"/>
            <a:ext cx="71287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92896"/>
            <a:ext cx="9793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944308"/>
            <a:ext cx="9793088" cy="772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823985"/>
            <a:ext cx="9793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293096"/>
            <a:ext cx="9793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744508"/>
            <a:ext cx="9793088" cy="412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5207496"/>
            <a:ext cx="9793088" cy="412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5658909"/>
            <a:ext cx="9793088" cy="412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80" y="6156620"/>
            <a:ext cx="9793088" cy="412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0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6391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7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5408" y="1556792"/>
            <a:ext cx="346697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985" y="3362443"/>
            <a:ext cx="10906607" cy="3004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90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810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50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52" y="5067829"/>
            <a:ext cx="101346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82962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8870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6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1050"/>
            <a:ext cx="10801200" cy="5971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622" y="2060848"/>
            <a:ext cx="49911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1196752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0110" y="1196752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4000"/>
            <a:ext cx="111061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83529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921702"/>
            <a:ext cx="11025683" cy="1811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1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4012"/>
            <a:ext cx="11477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19237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2700" y="349850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28812"/>
            <a:ext cx="109156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18722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1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6327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05" y="2564904"/>
            <a:ext cx="592455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204" y="2454124"/>
            <a:ext cx="6824923" cy="1694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5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6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31920"/>
            <a:ext cx="10297144" cy="31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3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505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30" y="1988841"/>
            <a:ext cx="2017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674" y="1988841"/>
            <a:ext cx="3580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105" y="2405530"/>
            <a:ext cx="3580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104" y="2852936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104" y="3327498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104" y="3778911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104" y="4293096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0104" y="4716461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104" y="5237321"/>
            <a:ext cx="625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7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5059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142237"/>
            <a:ext cx="3048000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159421"/>
            <a:ext cx="303847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6366" y="2708920"/>
            <a:ext cx="442549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366" y="3501008"/>
            <a:ext cx="4425498" cy="578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366" y="4079742"/>
            <a:ext cx="5145578" cy="46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366" y="4623752"/>
            <a:ext cx="5145578" cy="749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366" y="5433980"/>
            <a:ext cx="5577626" cy="46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6366" y="5839093"/>
            <a:ext cx="5577626" cy="46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1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204864"/>
            <a:ext cx="27363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151428"/>
            <a:ext cx="70567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4100552"/>
            <a:ext cx="1102689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3" y="5061251"/>
            <a:ext cx="1102689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9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81187"/>
            <a:ext cx="116395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789040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76425"/>
            <a:ext cx="115728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58194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402609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51" y="5005085"/>
            <a:ext cx="2767793" cy="18082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772816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809961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460" y="2449860"/>
            <a:ext cx="111537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4293443"/>
            <a:ext cx="3124200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2449860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665" y="4427934"/>
            <a:ext cx="3392512" cy="23849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83866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5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2026-01-17T03:48:42Z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