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3"/>
  </p:notesMasterIdLst>
  <p:handoutMasterIdLst>
    <p:handoutMasterId r:id="rId34"/>
  </p:handoutMasterIdLst>
  <p:sldIdLst>
    <p:sldId id="324" r:id="rId2"/>
    <p:sldId id="325" r:id="rId3"/>
    <p:sldId id="326" r:id="rId4"/>
    <p:sldId id="327" r:id="rId5"/>
    <p:sldId id="328" r:id="rId6"/>
    <p:sldId id="329" r:id="rId7"/>
    <p:sldId id="330" r:id="rId8"/>
    <p:sldId id="331" r:id="rId9"/>
    <p:sldId id="332" r:id="rId10"/>
    <p:sldId id="333" r:id="rId11"/>
    <p:sldId id="334" r:id="rId12"/>
    <p:sldId id="335" r:id="rId13"/>
    <p:sldId id="336" r:id="rId14"/>
    <p:sldId id="337" r:id="rId15"/>
    <p:sldId id="338" r:id="rId16"/>
    <p:sldId id="339" r:id="rId17"/>
    <p:sldId id="340" r:id="rId18"/>
    <p:sldId id="341" r:id="rId19"/>
    <p:sldId id="342" r:id="rId20"/>
    <p:sldId id="343" r:id="rId21"/>
    <p:sldId id="344" r:id="rId22"/>
    <p:sldId id="345" r:id="rId23"/>
    <p:sldId id="346" r:id="rId24"/>
    <p:sldId id="347" r:id="rId25"/>
    <p:sldId id="348" r:id="rId26"/>
    <p:sldId id="349" r:id="rId27"/>
    <p:sldId id="350" r:id="rId28"/>
    <p:sldId id="351" r:id="rId29"/>
    <p:sldId id="352" r:id="rId30"/>
    <p:sldId id="353" r:id="rId31"/>
    <p:sldId id="354" r:id="rId32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1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28862" y="3081337"/>
            <a:ext cx="7534275" cy="695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1087100" cy="5153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47528" y="5733256"/>
            <a:ext cx="720080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22947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20500" cy="546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2467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1633537"/>
            <a:ext cx="10972800" cy="3590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23063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787" y="2033587"/>
            <a:ext cx="11020425" cy="2790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37420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16632"/>
            <a:ext cx="8424936" cy="647228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5157192"/>
            <a:ext cx="5184576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9456" y="6036868"/>
            <a:ext cx="5184576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28829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2420888"/>
            <a:ext cx="8077200" cy="2305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53922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91927"/>
            <a:ext cx="11753850" cy="5305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79233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84784"/>
            <a:ext cx="11039475" cy="4648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88288" y="4437112"/>
            <a:ext cx="720080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08897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628775"/>
            <a:ext cx="11649075" cy="3600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79820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57462" y="1404937"/>
            <a:ext cx="7077075" cy="4048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01830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3437" y="2147887"/>
            <a:ext cx="10525125" cy="2562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6390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8187" y="1309687"/>
            <a:ext cx="10715625" cy="4238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456040" y="3573016"/>
            <a:ext cx="720080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233964" y="4580013"/>
            <a:ext cx="1182516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47983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1975" y="1571625"/>
            <a:ext cx="11068050" cy="3714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32956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1975" y="1905000"/>
            <a:ext cx="11068050" cy="30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3578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1058525" cy="4829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4581128"/>
            <a:ext cx="7632848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400" y="5483953"/>
            <a:ext cx="7632848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84783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06225" cy="5191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39155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0537" y="1481137"/>
            <a:ext cx="11210925" cy="3895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9158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980728"/>
            <a:ext cx="4724400" cy="5686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56040" y="1876078"/>
            <a:ext cx="5381625" cy="4791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24745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124744"/>
            <a:ext cx="9810750" cy="5705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5777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3412" y="1547812"/>
            <a:ext cx="10925175" cy="3762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83632" y="2564904"/>
            <a:ext cx="720080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387935" y="2564904"/>
            <a:ext cx="720080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725758" y="4509120"/>
            <a:ext cx="1426026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839348" y="4509120"/>
            <a:ext cx="1426026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13794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450" y="1595437"/>
            <a:ext cx="11087100" cy="3667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9616" y="2564904"/>
            <a:ext cx="720080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16218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75160"/>
            <a:ext cx="11521280" cy="553962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1275160"/>
            <a:ext cx="720080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9296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4283918"/>
            <a:ext cx="11001375" cy="2457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9696" y="260648"/>
            <a:ext cx="4254954" cy="396044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17242" y="116632"/>
            <a:ext cx="4680947" cy="41672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16825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8162" y="1966912"/>
            <a:ext cx="11115675" cy="2924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38162" y="3284984"/>
            <a:ext cx="11246470" cy="20882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72958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77650" cy="2762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61717" y="3966250"/>
            <a:ext cx="8280920" cy="2891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982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875" y="2066925"/>
            <a:ext cx="11144250" cy="2724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2996952"/>
            <a:ext cx="720080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2183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600200"/>
            <a:ext cx="11572875" cy="3657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19736" y="4509120"/>
            <a:ext cx="720080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2813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67608" y="1772816"/>
            <a:ext cx="7067550" cy="4467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7018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06225" cy="4924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6154504"/>
            <a:ext cx="10944225" cy="68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64420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1975" y="2114550"/>
            <a:ext cx="11068050" cy="2628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31724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</TotalTime>
  <Words>0</Words>
  <Application>Microsoft Office PowerPoint</Application>
  <PresentationFormat>宽屏</PresentationFormat>
  <Paragraphs>0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2026-01-19T05:47:26Z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