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5" y="2492896"/>
            <a:ext cx="842962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784" y="3645024"/>
            <a:ext cx="64484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64" y="997793"/>
            <a:ext cx="1089660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013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4208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62087"/>
            <a:ext cx="102774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1062037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05954"/>
            <a:ext cx="10325100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844824"/>
            <a:ext cx="59766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755409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507763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410589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76444" y="5373216"/>
            <a:ext cx="85801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4105" y="6093296"/>
            <a:ext cx="85801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102393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9762" y="5445224"/>
            <a:ext cx="661035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6070" y="1700808"/>
            <a:ext cx="103285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4506" y="2730958"/>
            <a:ext cx="3231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2738" y="2730958"/>
            <a:ext cx="1951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3112" y="2730958"/>
            <a:ext cx="47194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7735" y="3680082"/>
            <a:ext cx="71005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7735" y="4437112"/>
            <a:ext cx="71005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27735" y="5578330"/>
            <a:ext cx="2492001" cy="1017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7315" y="5578330"/>
            <a:ext cx="4818965" cy="1017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252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995487"/>
            <a:ext cx="105060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00506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52600"/>
            <a:ext cx="109537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298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980728"/>
            <a:ext cx="775335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149080"/>
            <a:ext cx="84391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62062"/>
            <a:ext cx="103632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105822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805264"/>
            <a:ext cx="6362700" cy="89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1632" y="2996952"/>
            <a:ext cx="10519023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031023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2808" y="5031023"/>
            <a:ext cx="1739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5308" y="5031023"/>
            <a:ext cx="31250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5597" y="5864400"/>
            <a:ext cx="78347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2870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584" y="4725143"/>
            <a:ext cx="10283840" cy="1620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2026-01-18T03:08:07Z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