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7"/>
  </p:notesMasterIdLst>
  <p:handoutMasterIdLst>
    <p:handoutMasterId r:id="rId48"/>
  </p:handoutMasterIdLst>
  <p:sldIdLst>
    <p:sldId id="324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8" r:id="rId15"/>
    <p:sldId id="337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7" r:id="rId25"/>
    <p:sldId id="349" r:id="rId26"/>
    <p:sldId id="348" r:id="rId27"/>
    <p:sldId id="350" r:id="rId28"/>
    <p:sldId id="351" r:id="rId29"/>
    <p:sldId id="352" r:id="rId30"/>
    <p:sldId id="353" r:id="rId31"/>
    <p:sldId id="354" r:id="rId32"/>
    <p:sldId id="355" r:id="rId33"/>
    <p:sldId id="356" r:id="rId34"/>
    <p:sldId id="357" r:id="rId35"/>
    <p:sldId id="358" r:id="rId36"/>
    <p:sldId id="359" r:id="rId37"/>
    <p:sldId id="360" r:id="rId38"/>
    <p:sldId id="361" r:id="rId39"/>
    <p:sldId id="362" r:id="rId40"/>
    <p:sldId id="363" r:id="rId41"/>
    <p:sldId id="364" r:id="rId42"/>
    <p:sldId id="365" r:id="rId43"/>
    <p:sldId id="366" r:id="rId44"/>
    <p:sldId id="367" r:id="rId45"/>
    <p:sldId id="368" r:id="rId46"/>
  </p:sldIdLst>
  <p:sldSz cx="12192000" cy="6858000"/>
  <p:notesSz cx="6858000" cy="9144000"/>
  <p:custDataLst>
    <p:tags r:id="rId4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notesMaster" Target="notesMasters/notesMaster1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51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8137" y="2752725"/>
            <a:ext cx="3895725" cy="1352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5552" y="4581128"/>
            <a:ext cx="9305925" cy="657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7728" y="1700808"/>
            <a:ext cx="4981575" cy="243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9374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5800" y="3975321"/>
            <a:ext cx="4610100" cy="2676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1340768"/>
            <a:ext cx="11677650" cy="2667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567608" y="3212976"/>
            <a:ext cx="720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7639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01450" cy="4886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5373216"/>
            <a:ext cx="720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9059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5560" y="4509120"/>
            <a:ext cx="7315200" cy="1657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9776" y="1628800"/>
            <a:ext cx="3990975" cy="2619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5226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2124075"/>
            <a:ext cx="11563350" cy="2609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033614"/>
            <a:ext cx="720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75591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4736" y="1489695"/>
            <a:ext cx="4962525" cy="3019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1999" y="4509120"/>
            <a:ext cx="10668000" cy="1771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2752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2052637"/>
            <a:ext cx="11620500" cy="2752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6783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7686675" cy="1447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5760" y="2860799"/>
            <a:ext cx="4257675" cy="31337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816080" y="1388732"/>
            <a:ext cx="936104" cy="11761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4936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68125" cy="3314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3278" y="4221088"/>
            <a:ext cx="2448272" cy="2448272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840416" y="3068960"/>
            <a:ext cx="1152128" cy="13681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2628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44325" cy="450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0472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719262"/>
            <a:ext cx="11515725" cy="3419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221088"/>
            <a:ext cx="720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124744"/>
            <a:ext cx="10441160" cy="561864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3624305"/>
            <a:ext cx="5472608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4503981"/>
            <a:ext cx="5472608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18297" y="4503981"/>
            <a:ext cx="5110351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49932" y="5395231"/>
            <a:ext cx="5110351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49932" y="6182310"/>
            <a:ext cx="7882372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7121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052736"/>
            <a:ext cx="8039100" cy="5572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15480" y="1844824"/>
            <a:ext cx="6912768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15480" y="2817096"/>
            <a:ext cx="8039100" cy="111595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15480" y="4149080"/>
            <a:ext cx="6912768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15480" y="5109778"/>
            <a:ext cx="8352928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415480" y="5989454"/>
            <a:ext cx="8352928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86688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556792"/>
            <a:ext cx="9525000" cy="3895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40016" y="1556792"/>
            <a:ext cx="3836368" cy="1440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4" y="3068960"/>
            <a:ext cx="5904656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384" y="4029658"/>
            <a:ext cx="5904656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1384" y="4932484"/>
            <a:ext cx="5904656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73824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20500" cy="4914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5445224"/>
            <a:ext cx="720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39291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33835" y="2109192"/>
            <a:ext cx="4124325" cy="304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52586" y="5157192"/>
            <a:ext cx="8886825" cy="75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5517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2071687"/>
            <a:ext cx="11620500" cy="2714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0582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67234"/>
            <a:ext cx="10772775" cy="18192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9856" y="2564904"/>
            <a:ext cx="2724150" cy="34671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199456" y="2420888"/>
            <a:ext cx="720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7457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876425"/>
            <a:ext cx="11668125" cy="3105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11624" y="4149080"/>
            <a:ext cx="3672408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2378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82400" cy="467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087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4493"/>
            <a:ext cx="10829925" cy="5476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568" y="2348880"/>
            <a:ext cx="144016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1916" y="3402176"/>
            <a:ext cx="5262035" cy="15389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07684" y="5230926"/>
            <a:ext cx="5892371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07684" y="6145326"/>
            <a:ext cx="5892371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617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538287"/>
            <a:ext cx="11534775" cy="3781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07968" y="2564904"/>
            <a:ext cx="720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567320" y="4497876"/>
            <a:ext cx="1336992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620688"/>
            <a:ext cx="8077200" cy="5295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1556792"/>
            <a:ext cx="9145016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8" y="2436468"/>
            <a:ext cx="9145016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87488" y="3478190"/>
            <a:ext cx="9145016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87488" y="4404165"/>
            <a:ext cx="9145016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87488" y="5295415"/>
            <a:ext cx="9145016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8429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7620000" cy="5419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2276872"/>
            <a:ext cx="10009112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3249146"/>
            <a:ext cx="10009112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8" y="4209844"/>
            <a:ext cx="10009112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7368" y="5041726"/>
            <a:ext cx="10009112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7368" y="6073368"/>
            <a:ext cx="10009112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84064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2060848"/>
            <a:ext cx="7296150" cy="2733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3097510"/>
            <a:ext cx="2736304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4" y="4077072"/>
            <a:ext cx="8928992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8791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20500" cy="4972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098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772775" cy="4876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2348880"/>
            <a:ext cx="936104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073233" y="4027209"/>
            <a:ext cx="936104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5658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556792"/>
            <a:ext cx="9448800" cy="464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3501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590675"/>
            <a:ext cx="11649075" cy="3676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1877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1524000"/>
            <a:ext cx="10725150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0278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8287" y="1352550"/>
            <a:ext cx="9115425" cy="415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425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848975" cy="5476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5157192"/>
            <a:ext cx="4824536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6129466"/>
            <a:ext cx="4824536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6249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268760"/>
            <a:ext cx="11677650" cy="1762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1824" y="3284984"/>
            <a:ext cx="2838450" cy="3162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552384" y="2230541"/>
            <a:ext cx="1368152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982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260648"/>
            <a:ext cx="5543550" cy="1762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2276872"/>
            <a:ext cx="5257800" cy="4257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99456" y="2244037"/>
            <a:ext cx="5760640" cy="42905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7508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628800"/>
            <a:ext cx="5943600" cy="2495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2566814"/>
            <a:ext cx="7344816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4" y="3458065"/>
            <a:ext cx="7344816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9009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0820400" cy="5514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5436" y="5229200"/>
            <a:ext cx="4102411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5436" y="6178324"/>
            <a:ext cx="4102411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8548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12" y="2547937"/>
            <a:ext cx="10772775" cy="1762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3920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782300" cy="445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8931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908720"/>
            <a:ext cx="10763250" cy="5248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6113275"/>
            <a:ext cx="6705600" cy="647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43472" y="4509120"/>
            <a:ext cx="9793088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472" y="5411945"/>
            <a:ext cx="9793088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43472" y="6048552"/>
            <a:ext cx="9793088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58008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490662"/>
            <a:ext cx="11677650" cy="3876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744585"/>
            <a:ext cx="720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2183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4509120"/>
            <a:ext cx="8543925" cy="1695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7728" y="1556792"/>
            <a:ext cx="4781550" cy="2571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2813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348880"/>
            <a:ext cx="11639550" cy="2638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4343963"/>
            <a:ext cx="720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7018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844824"/>
            <a:ext cx="5038725" cy="3590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6442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504950"/>
            <a:ext cx="11687175" cy="3848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4509120"/>
            <a:ext cx="720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7020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0</Words>
  <Application>Microsoft Office PowerPoint</Application>
  <PresentationFormat>宽屏</PresentationFormat>
  <Paragraphs>0</Paragraphs>
  <Slides>45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45</vt:i4>
      </vt:variant>
    </vt:vector>
  </HeadingPairs>
  <TitlesOfParts>
    <vt:vector size="4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2026-01-19T05:37:16Z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