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24" r:id="rId2"/>
    <p:sldId id="325" r:id="rId3"/>
    <p:sldId id="326" r:id="rId4"/>
    <p:sldId id="327" r:id="rId5"/>
    <p:sldId id="328" r:id="rId6"/>
    <p:sldId id="329" r:id="rId7"/>
    <p:sldId id="330" r:id="rId8"/>
    <p:sldId id="331" r:id="rId9"/>
    <p:sldId id="332" r:id="rId10"/>
    <p:sldId id="333" r:id="rId11"/>
    <p:sldId id="334" r:id="rId12"/>
    <p:sldId id="335" r:id="rId13"/>
    <p:sldId id="336" r:id="rId14"/>
    <p:sldId id="337" r:id="rId15"/>
    <p:sldId id="338" r:id="rId16"/>
    <p:sldId id="339" r:id="rId17"/>
    <p:sldId id="340" r:id="rId18"/>
    <p:sldId id="341" r:id="rId19"/>
    <p:sldId id="342" r:id="rId20"/>
    <p:sldId id="343" r:id="rId21"/>
    <p:sldId id="344" r:id="rId22"/>
    <p:sldId id="345" r:id="rId23"/>
    <p:sldId id="346" r:id="rId24"/>
    <p:sldId id="347" r:id="rId25"/>
    <p:sldId id="348" r:id="rId26"/>
    <p:sldId id="349" r:id="rId27"/>
    <p:sldId id="350" r:id="rId28"/>
    <p:sldId id="351" r:id="rId29"/>
    <p:sldId id="352" r:id="rId30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9900" y="3100387"/>
            <a:ext cx="6172200" cy="657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84784"/>
            <a:ext cx="9915525" cy="4105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4149080"/>
            <a:ext cx="4104456" cy="18722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698766" y="4149080"/>
            <a:ext cx="4104456" cy="18722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51065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30027"/>
            <a:ext cx="11201400" cy="5267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4797152"/>
            <a:ext cx="81369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87488" y="5873597"/>
            <a:ext cx="331236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63123" y="5873597"/>
            <a:ext cx="331236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36020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844824"/>
            <a:ext cx="8829675" cy="2905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3009354"/>
            <a:ext cx="223224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973052" y="3009354"/>
            <a:ext cx="3410979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3943" y="4077072"/>
            <a:ext cx="9286473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41575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2348880"/>
            <a:ext cx="10696575" cy="2152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729100" y="3717032"/>
            <a:ext cx="238312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30711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295400"/>
            <a:ext cx="11610975" cy="4267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3356992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44007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2481262"/>
            <a:ext cx="11610975" cy="1895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951984" y="3645024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05836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668125" cy="4695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70733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2950" y="1757362"/>
            <a:ext cx="10706100" cy="3343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392144" y="3501008"/>
            <a:ext cx="1296144" cy="13681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83730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553825" cy="5048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4221088"/>
            <a:ext cx="9865096" cy="25202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74819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556792"/>
            <a:ext cx="6029325" cy="4162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3349972"/>
            <a:ext cx="3240360" cy="12311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5440" y="4889405"/>
            <a:ext cx="3240360" cy="12311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16880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68125" cy="5000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4077072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6390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3900" y="1795462"/>
            <a:ext cx="10744200" cy="3267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2852934"/>
            <a:ext cx="10945216" cy="27363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81098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601450" cy="449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8468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488" y="620688"/>
            <a:ext cx="7410450" cy="3086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61142" y="3706788"/>
            <a:ext cx="9582150" cy="28670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63452" y="2138582"/>
            <a:ext cx="7884876" cy="14344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63452" y="3423372"/>
            <a:ext cx="7884876" cy="14344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63452" y="5182724"/>
            <a:ext cx="9973108" cy="14344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40506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77650" cy="5295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3155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12776"/>
            <a:ext cx="10763250" cy="4781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63793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931118"/>
            <a:ext cx="10696575" cy="5810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08866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556792"/>
            <a:ext cx="8943975" cy="3648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879976" y="3501008"/>
            <a:ext cx="3096344" cy="14401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44984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916832"/>
            <a:ext cx="9734550" cy="2800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3028974"/>
            <a:ext cx="3240360" cy="14801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7449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0677525" cy="5257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3573016"/>
            <a:ext cx="10873208" cy="15121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3392" y="5301208"/>
            <a:ext cx="10873208" cy="15121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85581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340768"/>
            <a:ext cx="9258300" cy="5095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647728" y="3068960"/>
            <a:ext cx="3600400" cy="1152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9456" y="4653136"/>
            <a:ext cx="648072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99456" y="5613835"/>
            <a:ext cx="648072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68700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601450" cy="4914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4509120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9296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r="5454"/>
          <a:stretch/>
        </p:blipFill>
        <p:spPr>
          <a:xfrm>
            <a:off x="1199456" y="486148"/>
            <a:ext cx="8928992" cy="617776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6" y="2564904"/>
            <a:ext cx="4392488" cy="1080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59496" y="4139061"/>
            <a:ext cx="4392488" cy="1080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501886" y="2773249"/>
            <a:ext cx="4392488" cy="1080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501886" y="4069614"/>
            <a:ext cx="4392488" cy="1080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501886" y="5219181"/>
            <a:ext cx="4392488" cy="6250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501886" y="6029408"/>
            <a:ext cx="4392488" cy="6250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982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39552"/>
            <a:ext cx="11677650" cy="5257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420888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2183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2138362"/>
            <a:ext cx="11582400" cy="2581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4005064"/>
            <a:ext cx="151216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2813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583949"/>
            <a:ext cx="8856984" cy="608541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31504" y="2924944"/>
            <a:ext cx="4032448" cy="1080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31504" y="4221088"/>
            <a:ext cx="4032448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631504" y="5726018"/>
            <a:ext cx="4032448" cy="1080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770663" y="2924944"/>
            <a:ext cx="4032448" cy="1080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770663" y="4221088"/>
            <a:ext cx="4032448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770663" y="5726018"/>
            <a:ext cx="4032448" cy="1080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70187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630025" cy="4581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3645024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64420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5353050" cy="4581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19736" y="2492896"/>
            <a:ext cx="1656184" cy="13681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719736" y="4344846"/>
            <a:ext cx="1368152" cy="13681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89575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</TotalTime>
  <Words>0</Words>
  <Application>Microsoft Office PowerPoint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2026-01-19T02:49:26Z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