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8" y="2214562"/>
            <a:ext cx="11981606" cy="2394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445224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05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9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92896"/>
            <a:ext cx="73152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5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0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6632"/>
            <a:ext cx="54006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05" y="3026905"/>
            <a:ext cx="101631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5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0175"/>
            <a:ext cx="116967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7251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5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7633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5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00250"/>
            <a:ext cx="108108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077072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19300"/>
            <a:ext cx="115919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99695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5920" y="3957651"/>
            <a:ext cx="925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46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5919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0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2195512"/>
            <a:ext cx="86582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68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49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4959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92789"/>
            <a:ext cx="115824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2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1168"/>
            <a:ext cx="107537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9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1234388"/>
            <a:ext cx="10513168" cy="55789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6093296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40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251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5373216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5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780928"/>
            <a:ext cx="11817399" cy="127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85975"/>
            <a:ext cx="111823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4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74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09775"/>
            <a:ext cx="112395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00506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96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90687"/>
            <a:ext cx="111633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14096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9432" y="4425757"/>
            <a:ext cx="1428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1756"/>
            <a:ext cx="116967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52700"/>
            <a:ext cx="115538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63691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14537"/>
            <a:ext cx="116300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5974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1568" y="4005064"/>
            <a:ext cx="8200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807720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66812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4034" y="538400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1083"/>
            <a:ext cx="11161240" cy="55622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6871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13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