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0" y="3071812"/>
            <a:ext cx="11957794" cy="705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953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9505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92491"/>
            <a:ext cx="9505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92086"/>
            <a:ext cx="95050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441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71478"/>
            <a:ext cx="7344816" cy="3486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734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78634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35160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685"/>
            <a:ext cx="10363200" cy="540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68685"/>
            <a:ext cx="466725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725144"/>
            <a:ext cx="979308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38300"/>
            <a:ext cx="110299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60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04962"/>
            <a:ext cx="109251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23"/>
          <a:stretch/>
        </p:blipFill>
        <p:spPr>
          <a:xfrm>
            <a:off x="1199456" y="756617"/>
            <a:ext cx="10334625" cy="605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4968"/>
            <a:ext cx="10915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98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166" y="3429000"/>
            <a:ext cx="501281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166" y="5352984"/>
            <a:ext cx="3500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318" y="5352984"/>
            <a:ext cx="3500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