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564904"/>
            <a:ext cx="80772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535" y="4005064"/>
            <a:ext cx="92392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73156"/>
            <a:ext cx="51816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212976"/>
            <a:ext cx="48245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62100"/>
            <a:ext cx="48245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18627"/>
            <a:ext cx="48245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921452"/>
            <a:ext cx="77048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2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1055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304" y="2420888"/>
            <a:ext cx="704983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305" y="3429000"/>
            <a:ext cx="35214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0457" y="3429000"/>
            <a:ext cx="35214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6" y="4365104"/>
            <a:ext cx="659597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5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0769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25984"/>
            <a:ext cx="4991100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994" y="1925984"/>
            <a:ext cx="51816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276872"/>
            <a:ext cx="43204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37570"/>
            <a:ext cx="4824536" cy="1127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707555"/>
            <a:ext cx="3168352" cy="1127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1114" y="4939049"/>
            <a:ext cx="26868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9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5972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13176"/>
            <a:ext cx="67687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6020174"/>
            <a:ext cx="67687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90297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84" y="4797152"/>
            <a:ext cx="85629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268760"/>
            <a:ext cx="360040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003" y="2102137"/>
            <a:ext cx="283969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0525" y="2102137"/>
            <a:ext cx="42896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475" y="3074410"/>
            <a:ext cx="549753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6875" y="3074410"/>
            <a:ext cx="440362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729" y="3954086"/>
            <a:ext cx="561327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29" y="4752739"/>
            <a:ext cx="280496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6354" y="4752739"/>
            <a:ext cx="32416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4176" y="5667139"/>
            <a:ext cx="45357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45705" y="5667139"/>
            <a:ext cx="45357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28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4485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55921"/>
            <a:ext cx="10081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0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452562"/>
            <a:ext cx="9677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51845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04227"/>
            <a:ext cx="59046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3606" y="4104227"/>
            <a:ext cx="437090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15" y="5099649"/>
            <a:ext cx="27645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7890" y="5099649"/>
            <a:ext cx="440228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917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916832"/>
            <a:ext cx="3943101" cy="3672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473" y="1916832"/>
            <a:ext cx="3945136" cy="36499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5" y="2276872"/>
            <a:ext cx="583125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5" y="3295444"/>
            <a:ext cx="5831259" cy="99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5" y="4730704"/>
            <a:ext cx="583125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5" y="5473774"/>
            <a:ext cx="885698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4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36035"/>
            <a:ext cx="58959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784976" cy="6270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052736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48159"/>
            <a:ext cx="554461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6171" y="2048159"/>
            <a:ext cx="404436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964" y="3043582"/>
            <a:ext cx="2976812" cy="81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6122" y="2852936"/>
            <a:ext cx="297681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351521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080726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6006700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3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7264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9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693"/>
            <a:ext cx="111633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8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13335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1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914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12776"/>
            <a:ext cx="33242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77430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61278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3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91344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39419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93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8200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268760"/>
            <a:ext cx="3343275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212976"/>
            <a:ext cx="79724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079726"/>
            <a:ext cx="2495550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392" y="5346526"/>
            <a:ext cx="4676775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5055" y="1304319"/>
            <a:ext cx="3324225" cy="3067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9707" y="2374404"/>
            <a:ext cx="79860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707" y="3149908"/>
            <a:ext cx="7986070" cy="1977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9707" y="5314374"/>
            <a:ext cx="79860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68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556792"/>
            <a:ext cx="26642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64" y="2367020"/>
            <a:ext cx="78269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64" y="3327719"/>
            <a:ext cx="78269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64" y="4161096"/>
            <a:ext cx="32904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0646" y="4161096"/>
            <a:ext cx="32904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422" y="5260691"/>
            <a:ext cx="812387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5" y="5260691"/>
            <a:ext cx="275477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52637"/>
            <a:ext cx="111728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80648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6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088" y="2348880"/>
            <a:ext cx="5971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088" y="3286430"/>
            <a:ext cx="5971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088" y="4293426"/>
            <a:ext cx="5971960" cy="1079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088" y="5601367"/>
            <a:ext cx="59719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1440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10297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86706"/>
            <a:ext cx="10297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96934"/>
            <a:ext cx="10297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937714"/>
            <a:ext cx="10297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817390"/>
            <a:ext cx="102971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762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32856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77808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64887"/>
            <a:ext cx="62646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86689"/>
            <a:ext cx="33123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4422" y="4586689"/>
            <a:ext cx="387374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660" y="5443216"/>
            <a:ext cx="387374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05855"/>
            <a:ext cx="110013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49" y="5957293"/>
            <a:ext cx="1040130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40585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8773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78092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