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2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318" y="2420888"/>
            <a:ext cx="58769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2" y="3573016"/>
            <a:ext cx="83724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4" y="1268760"/>
            <a:ext cx="11639550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068960"/>
            <a:ext cx="4181475" cy="3571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9776" y="3284984"/>
            <a:ext cx="14401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7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62175"/>
            <a:ext cx="118300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8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6582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672" y="2276872"/>
            <a:ext cx="8906688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416" y="5228259"/>
            <a:ext cx="90309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416" y="6073211"/>
            <a:ext cx="90309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62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52650"/>
            <a:ext cx="117252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6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132856"/>
            <a:ext cx="70567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20876"/>
            <a:ext cx="70567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35275"/>
            <a:ext cx="7056784" cy="2553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51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90737"/>
            <a:ext cx="110775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6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76872"/>
            <a:ext cx="61926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867" y="3619534"/>
            <a:ext cx="11521433" cy="2401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8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47875"/>
            <a:ext cx="114014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585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356992"/>
            <a:ext cx="3304149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57350"/>
            <a:ext cx="117252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4725144"/>
            <a:ext cx="818197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196752"/>
            <a:ext cx="37719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05025"/>
            <a:ext cx="117348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1923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19300"/>
            <a:ext cx="117252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1923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83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