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" y="3048000"/>
            <a:ext cx="121062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40105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773359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6878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6003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33256"/>
            <a:ext cx="8856984" cy="1000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7848600" cy="635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35681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892207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7605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79045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581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86429"/>
            <a:ext cx="8352928" cy="2693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76009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296" y="3573016"/>
            <a:ext cx="402550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239125" cy="629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8290" y="1844824"/>
            <a:ext cx="864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8290" y="2863396"/>
            <a:ext cx="864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8290" y="3743072"/>
            <a:ext cx="864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8290" y="4807943"/>
            <a:ext cx="864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8290" y="5953837"/>
            <a:ext cx="864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7344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12976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77847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342718"/>
            <a:ext cx="8712968" cy="1162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87725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197896"/>
            <a:ext cx="60579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55679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459617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420316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299992"/>
            <a:ext cx="10009112" cy="100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735253"/>
            <a:ext cx="10009112" cy="100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74104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2494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885642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800042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749166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791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2599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024649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973773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876599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