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8087" y="3014662"/>
            <a:ext cx="469582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88640"/>
            <a:ext cx="5638800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700808"/>
            <a:ext cx="1163002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8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76387"/>
            <a:ext cx="110299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700808"/>
            <a:ext cx="288032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5885" y="2638358"/>
            <a:ext cx="2315819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06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11061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3505026"/>
            <a:ext cx="316835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4373127"/>
            <a:ext cx="380151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97908" y="4373127"/>
            <a:ext cx="380151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9656" y="5079182"/>
            <a:ext cx="380151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97908" y="5079182"/>
            <a:ext cx="380151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42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85712"/>
            <a:ext cx="10729192" cy="5855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748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060848"/>
            <a:ext cx="1026795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547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91927"/>
            <a:ext cx="1113472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4149080"/>
            <a:ext cx="158417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17146" y="4149080"/>
            <a:ext cx="158417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54827" y="4149080"/>
            <a:ext cx="158417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27648" y="4924584"/>
            <a:ext cx="158417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17146" y="4924584"/>
            <a:ext cx="158417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54827" y="4924584"/>
            <a:ext cx="158417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27648" y="5757961"/>
            <a:ext cx="158417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17146" y="5757961"/>
            <a:ext cx="158417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54827" y="5757961"/>
            <a:ext cx="158417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990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85912"/>
            <a:ext cx="110775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60193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8678" y="3500184"/>
            <a:ext cx="2585833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60946" y="4484032"/>
            <a:ext cx="305493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192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51756"/>
            <a:ext cx="116871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94116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916832"/>
            <a:ext cx="855345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573325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061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156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400506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45700" y="4033614"/>
            <a:ext cx="88680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83654" y="4901715"/>
            <a:ext cx="1336881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624012"/>
            <a:ext cx="110775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708920"/>
            <a:ext cx="11115675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598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2026-01-19T05:50:23Z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