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187" y="3181350"/>
            <a:ext cx="385762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09712"/>
            <a:ext cx="118776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4502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51570"/>
            <a:ext cx="118205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1316" y="5863688"/>
            <a:ext cx="6705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2552" y="5863688"/>
            <a:ext cx="6705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62125"/>
            <a:ext cx="117729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90582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478" y="3861048"/>
            <a:ext cx="63736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7406" y="3717032"/>
            <a:ext cx="26802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330" y="4446237"/>
            <a:ext cx="92770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