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148012"/>
            <a:ext cx="44958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4738"/>
            <a:ext cx="10801200" cy="5588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96952"/>
            <a:ext cx="410445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3960" y="59383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581"/>
            <a:ext cx="117538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073227"/>
            <a:ext cx="44577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184482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9834" y="3488429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20130"/>
            <a:ext cx="11858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52936"/>
            <a:ext cx="87849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464" y="4437112"/>
            <a:ext cx="40783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464" y="4923248"/>
            <a:ext cx="40783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464" y="5444109"/>
            <a:ext cx="40783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