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3219450"/>
            <a:ext cx="5972175" cy="41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212976"/>
            <a:ext cx="2457450" cy="130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70208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193" y="4221088"/>
            <a:ext cx="5114925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2637" y="36581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8242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3818" y="2852936"/>
            <a:ext cx="2657475" cy="140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2211711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3543"/>
            <a:ext cx="118014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56886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869741"/>
            <a:ext cx="27363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4703" y="2869741"/>
            <a:ext cx="27363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698" y="3390602"/>
            <a:ext cx="22489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75336" y="3390602"/>
            <a:ext cx="22489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7" y="3784142"/>
            <a:ext cx="5421630" cy="1517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6698" y="5404597"/>
            <a:ext cx="31130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85564" y="5404597"/>
            <a:ext cx="31130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5675" y="5844435"/>
            <a:ext cx="31130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5675" y="6353721"/>
            <a:ext cx="31130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