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376487"/>
            <a:ext cx="87915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2100"/>
            <a:ext cx="116109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69127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9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1818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700808"/>
            <a:ext cx="3733800" cy="2981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5589240"/>
            <a:ext cx="946785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074119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42220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752448"/>
            <a:ext cx="43924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3150" y="4752448"/>
            <a:ext cx="43924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092" y="5527952"/>
            <a:ext cx="26295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07498" y="5527952"/>
            <a:ext cx="750898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9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887"/>
          <a:stretch/>
        </p:blipFill>
        <p:spPr>
          <a:xfrm>
            <a:off x="407368" y="1340768"/>
            <a:ext cx="6953250" cy="4968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484784"/>
            <a:ext cx="3895725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8395" y="1484784"/>
            <a:ext cx="3733800" cy="2981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204864"/>
            <a:ext cx="58326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038241"/>
            <a:ext cx="58326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860043"/>
            <a:ext cx="58326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728144"/>
            <a:ext cx="26642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8523" y="4728144"/>
            <a:ext cx="26642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7450" y="5589240"/>
            <a:ext cx="626859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3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69246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26135"/>
            <a:ext cx="79208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71087"/>
            <a:ext cx="4320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2009" y="4171087"/>
            <a:ext cx="4320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81162"/>
            <a:ext cx="11649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0806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5824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157192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9819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4157" y="3465170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8881" y="4530041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6850"/>
            <a:ext cx="117252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716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990725"/>
            <a:ext cx="101060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005064"/>
            <a:ext cx="32670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204864"/>
            <a:ext cx="1008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9688" y="3200286"/>
            <a:ext cx="23843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092" y="4230433"/>
            <a:ext cx="305193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4864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35832"/>
            <a:ext cx="1168717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1955" y="4149080"/>
            <a:ext cx="4285952" cy="25333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74890" y="3284984"/>
            <a:ext cx="85315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3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2026-01-19T04:22:01Z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