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3062287"/>
            <a:ext cx="109823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05075"/>
            <a:ext cx="116490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1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3154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20"/>
            <a:ext cx="302433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51582"/>
            <a:ext cx="7560840" cy="1393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59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661454"/>
            <a:ext cx="9577064" cy="550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237312"/>
            <a:ext cx="3307778" cy="5467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628800"/>
            <a:ext cx="102251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415879"/>
            <a:ext cx="102251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330279"/>
            <a:ext cx="102251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163656"/>
            <a:ext cx="102251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170653"/>
            <a:ext cx="10225135" cy="972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6142927"/>
            <a:ext cx="102251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0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85915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696700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52561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633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0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62100"/>
            <a:ext cx="108680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49289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5172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7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19300"/>
            <a:ext cx="115824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14908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83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95425"/>
            <a:ext cx="116967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3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95512"/>
            <a:ext cx="115538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537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564904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644" y="3501008"/>
            <a:ext cx="90477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644" y="4508006"/>
            <a:ext cx="90477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644" y="5526578"/>
            <a:ext cx="90477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05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4018"/>
            <a:ext cx="110013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73675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5122798"/>
            <a:ext cx="10929367" cy="1546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53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7631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9361040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28796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7071" y="5287962"/>
            <a:ext cx="75755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3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37008"/>
            <a:ext cx="10999589" cy="557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9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5441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7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71625"/>
            <a:ext cx="108394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1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66950"/>
            <a:ext cx="107061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87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7776864" cy="776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47965"/>
            <a:ext cx="9289032" cy="2345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00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57412"/>
            <a:ext cx="105346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674" y="4005064"/>
            <a:ext cx="57713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57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57245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8906" y="5511502"/>
            <a:ext cx="6991350" cy="108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1916832"/>
            <a:ext cx="43924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398391"/>
            <a:ext cx="43924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879950"/>
            <a:ext cx="4392488" cy="573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52" y="5517232"/>
            <a:ext cx="81218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41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2575"/>
            <a:ext cx="116205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396363" cy="524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16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9646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81225"/>
            <a:ext cx="116871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212976"/>
            <a:ext cx="14401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28825"/>
            <a:ext cx="117443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62112"/>
            <a:ext cx="112299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3421431"/>
            <a:ext cx="11087595" cy="177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1707"/>
            <a:ext cx="10801200" cy="55016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971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0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2026-01-19T03:21:34Z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