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2624137"/>
            <a:ext cx="5257800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52637"/>
            <a:ext cx="117633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03345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24000"/>
            <a:ext cx="117824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438400"/>
            <a:ext cx="1179195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43840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179180"/>
            <a:ext cx="11434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607" y="3861048"/>
            <a:ext cx="9529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18989"/>
            <a:ext cx="118205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01199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201199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2711" y="2011990"/>
            <a:ext cx="6053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908" y="3331503"/>
            <a:ext cx="49190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8908" y="4072283"/>
            <a:ext cx="49190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8907" y="4697316"/>
            <a:ext cx="61858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8907" y="5345498"/>
            <a:ext cx="61858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