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636912"/>
            <a:ext cx="89630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930204"/>
            <a:ext cx="6819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29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10225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53494"/>
            <a:ext cx="10225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799610"/>
            <a:ext cx="33123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5878" y="3799610"/>
            <a:ext cx="33123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622" y="4771884"/>
            <a:ext cx="718154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622" y="5582112"/>
            <a:ext cx="718154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0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348880"/>
            <a:ext cx="58959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53544"/>
            <a:ext cx="65527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63772"/>
            <a:ext cx="65527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5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95462"/>
            <a:ext cx="113061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4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41843" cy="593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8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564904"/>
            <a:ext cx="4067175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4964"/>
          <a:stretch/>
        </p:blipFill>
        <p:spPr>
          <a:xfrm>
            <a:off x="407368" y="4869160"/>
            <a:ext cx="6029325" cy="15424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4435" y="2612528"/>
            <a:ext cx="4062165" cy="36488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367" y="3027263"/>
            <a:ext cx="663416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7" y="4051047"/>
            <a:ext cx="6634161" cy="1250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7" y="5666290"/>
            <a:ext cx="663416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53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64865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79208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05407"/>
            <a:ext cx="79208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38784"/>
            <a:ext cx="79208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53184"/>
            <a:ext cx="79208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74986"/>
            <a:ext cx="79208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17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59055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4" y="3215456"/>
            <a:ext cx="691585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354" y="4014109"/>
            <a:ext cx="691585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98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477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276872"/>
            <a:ext cx="740511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3121824"/>
            <a:ext cx="230425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8172" y="3121824"/>
            <a:ext cx="46299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76" y="4013075"/>
            <a:ext cx="68640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76" y="4823303"/>
            <a:ext cx="68640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76" y="5749278"/>
            <a:ext cx="68640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3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676525"/>
            <a:ext cx="10848975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561953"/>
            <a:ext cx="23762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78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4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871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7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81125"/>
            <a:ext cx="110013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96952"/>
            <a:ext cx="936104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96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405600"/>
            <a:ext cx="3038475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097510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54036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903160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690238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7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47837"/>
            <a:ext cx="11182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824" y="2636912"/>
            <a:ext cx="285487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5345" y="2636912"/>
            <a:ext cx="59610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01" y="3551312"/>
            <a:ext cx="11360831" cy="182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95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715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298" y="2348880"/>
            <a:ext cx="10093221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42" y="4033614"/>
            <a:ext cx="422072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142" y="4901715"/>
            <a:ext cx="63809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142" y="5711943"/>
            <a:ext cx="63809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61406"/>
            <a:ext cx="78488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17933"/>
            <a:ext cx="78488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39735"/>
            <a:ext cx="66967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4071" y="3839735"/>
            <a:ext cx="346040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397" y="4800433"/>
            <a:ext cx="6246667" cy="57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397" y="5599086"/>
            <a:ext cx="11431243" cy="57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1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3058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33414"/>
            <a:ext cx="88569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86711"/>
            <a:ext cx="88569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96938"/>
            <a:ext cx="8856984" cy="1132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509050"/>
            <a:ext cx="24482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8484" y="5509050"/>
            <a:ext cx="636586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5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76362"/>
            <a:ext cx="112776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333625"/>
            <a:ext cx="105441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930" y="3356992"/>
            <a:ext cx="8879469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60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0679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692" y="2276872"/>
            <a:ext cx="636939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692" y="3097510"/>
            <a:ext cx="636939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692" y="3920478"/>
            <a:ext cx="636939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692" y="4822138"/>
            <a:ext cx="636939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692" y="5655515"/>
            <a:ext cx="75935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42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90700"/>
            <a:ext cx="110490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500" y="3573016"/>
            <a:ext cx="32922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0284" y="3573016"/>
            <a:ext cx="625816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3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212"/>
            <a:ext cx="115919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65527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54658"/>
            <a:ext cx="7776864" cy="1626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79838"/>
            <a:ext cx="30963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3281" y="4879838"/>
            <a:ext cx="30963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346" y="5701640"/>
            <a:ext cx="707481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68199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05013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430988"/>
            <a:ext cx="66247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775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011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738" y="2132856"/>
            <a:ext cx="7421454" cy="3526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738" y="5733256"/>
            <a:ext cx="706141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55721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789040"/>
            <a:ext cx="614362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8880" y="2870473"/>
            <a:ext cx="6615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880" y="3727000"/>
            <a:ext cx="6615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880" y="4687699"/>
            <a:ext cx="6615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