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2047875"/>
            <a:ext cx="7743825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7155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276872"/>
            <a:ext cx="51845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7828" y="2276872"/>
            <a:ext cx="51845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318592"/>
            <a:ext cx="9715499" cy="2342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853449"/>
            <a:ext cx="58326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06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446165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46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547937"/>
            <a:ext cx="1164907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464277"/>
            <a:ext cx="136815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20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3364" y="3284984"/>
            <a:ext cx="380047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2348880"/>
            <a:ext cx="8640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908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2619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356992"/>
            <a:ext cx="4505325" cy="2971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5226" y="3212976"/>
            <a:ext cx="151045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61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81175"/>
            <a:ext cx="1164907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72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9182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789040"/>
            <a:ext cx="338137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2494234"/>
            <a:ext cx="1872208" cy="129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96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510" y="3212976"/>
            <a:ext cx="4705350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167765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42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090737"/>
            <a:ext cx="108680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80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84677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1015312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191272"/>
            <a:ext cx="1015312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082523"/>
            <a:ext cx="1015312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969718"/>
            <a:ext cx="1015312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18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2152650"/>
            <a:ext cx="82486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92297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293096"/>
            <a:ext cx="68407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288519"/>
            <a:ext cx="68407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94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600325"/>
            <a:ext cx="107442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7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6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638300"/>
            <a:ext cx="106394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59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1666875"/>
            <a:ext cx="90868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58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7726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132856"/>
            <a:ext cx="86409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000958"/>
            <a:ext cx="381642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6620" y="3000958"/>
            <a:ext cx="509777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802" y="4007955"/>
            <a:ext cx="290091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84898" y="4007955"/>
            <a:ext cx="340319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76281" y="4007955"/>
            <a:ext cx="340319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1228" y="4899205"/>
            <a:ext cx="34885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51784" y="4899205"/>
            <a:ext cx="553115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4928" y="5744157"/>
            <a:ext cx="553115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4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9915525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669407"/>
            <a:ext cx="51845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768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420888"/>
            <a:ext cx="10201275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466703"/>
            <a:ext cx="530542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34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728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62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952625"/>
            <a:ext cx="1111567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51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3422" y="3985582"/>
            <a:ext cx="3240360" cy="282779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220486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1014" y="3169518"/>
            <a:ext cx="707124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90687"/>
            <a:ext cx="111537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321646"/>
            <a:ext cx="25202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760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25200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5417" y="4452571"/>
            <a:ext cx="4114800" cy="236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3717032"/>
            <a:ext cx="10081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28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8710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5171" y="4326304"/>
            <a:ext cx="3819525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350100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65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260944"/>
            <a:ext cx="3962400" cy="2562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242018"/>
            <a:ext cx="4325777" cy="63525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335699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586037"/>
            <a:ext cx="11572875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457550"/>
            <a:ext cx="115212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34855" y="3457550"/>
            <a:ext cx="115212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501008"/>
            <a:ext cx="3448050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328498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950618"/>
            <a:ext cx="444817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3212976"/>
            <a:ext cx="172819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62112"/>
            <a:ext cx="116395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43125"/>
            <a:ext cx="110966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686" y="3212976"/>
            <a:ext cx="518827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686" y="3953756"/>
            <a:ext cx="518827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82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2026-01-19T04:14:32Z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