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24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1" r:id="rId18"/>
    <p:sldId id="342" r:id="rId19"/>
    <p:sldId id="343" r:id="rId20"/>
    <p:sldId id="344" r:id="rId21"/>
    <p:sldId id="345" r:id="rId22"/>
    <p:sldId id="346" r:id="rId23"/>
    <p:sldId id="347" r:id="rId24"/>
    <p:sldId id="348" r:id="rId25"/>
    <p:sldId id="349" r:id="rId26"/>
    <p:sldId id="350" r:id="rId27"/>
    <p:sldId id="351" r:id="rId28"/>
    <p:sldId id="352" r:id="rId29"/>
    <p:sldId id="353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1937" y="2695575"/>
            <a:ext cx="4048125" cy="1466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556792"/>
            <a:ext cx="10991850" cy="441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8137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412776"/>
            <a:ext cx="9829800" cy="4714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04060" y="4537670"/>
            <a:ext cx="8564347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04060" y="5411946"/>
            <a:ext cx="8564347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9791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630025" cy="4667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4581128"/>
            <a:ext cx="720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3105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2576512"/>
            <a:ext cx="11639550" cy="1704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428999"/>
            <a:ext cx="720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3374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1029950" cy="453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8531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2085975"/>
            <a:ext cx="11087100" cy="2686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9401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652587"/>
            <a:ext cx="11620500" cy="3552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79976" y="4437112"/>
            <a:ext cx="720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5779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5" y="1252537"/>
            <a:ext cx="7143750" cy="435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3728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01450" cy="4686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573016"/>
            <a:ext cx="720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7044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01450" cy="4486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346152"/>
            <a:ext cx="720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5237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16632"/>
            <a:ext cx="7096125" cy="2124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2527895"/>
            <a:ext cx="11725275" cy="3781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93068"/>
            <a:ext cx="11715750" cy="5448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80376" y="5949280"/>
            <a:ext cx="1368152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7816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82400" cy="473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38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10848975" cy="441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8444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734675" cy="1647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7538" y="3101677"/>
            <a:ext cx="10772775" cy="3495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1029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84784"/>
            <a:ext cx="10620375" cy="454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6693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10868025" cy="4333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6021288"/>
            <a:ext cx="5715000" cy="62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8989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1633537"/>
            <a:ext cx="10782300" cy="3590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8726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12776"/>
            <a:ext cx="10658475" cy="4448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6661" y="5949280"/>
            <a:ext cx="9191625" cy="71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7399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187" y="1500187"/>
            <a:ext cx="10715625" cy="3857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8186" y="4797152"/>
            <a:ext cx="7878093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2991" y="2435916"/>
            <a:ext cx="10900821" cy="20732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94525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836712"/>
            <a:ext cx="10297144" cy="503496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6093296"/>
            <a:ext cx="8115931" cy="59983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14024" y="6049838"/>
            <a:ext cx="3109768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85486" y="6049838"/>
            <a:ext cx="5410913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1731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806702"/>
            <a:ext cx="10281791" cy="586265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36360" y="5805264"/>
            <a:ext cx="1296144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639550" cy="5000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5733256"/>
            <a:ext cx="720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982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0175" y="2247900"/>
            <a:ext cx="9391650" cy="2362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2183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706225" cy="4867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768408" y="2636912"/>
            <a:ext cx="720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42574" y="5600031"/>
            <a:ext cx="2705353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55758" y="5600031"/>
            <a:ext cx="3028674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2813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04498"/>
            <a:ext cx="11305256" cy="55088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7018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725" y="1328737"/>
            <a:ext cx="10496550" cy="4200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6442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1628775"/>
            <a:ext cx="11010900" cy="3600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27648" y="2492896"/>
            <a:ext cx="792088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68023" y="4391144"/>
            <a:ext cx="792088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46538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2026-01-19T05:52:11Z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