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2" y="2605087"/>
            <a:ext cx="482917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305050"/>
            <a:ext cx="1184910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35730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0321"/>
            <a:ext cx="117824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7168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4634" y="5661248"/>
            <a:ext cx="549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1535" y="5661248"/>
            <a:ext cx="549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2887"/>
            <a:ext cx="118681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23147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4906" y="22616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2890" y="4796479"/>
            <a:ext cx="72897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44501" y="4796479"/>
            <a:ext cx="72897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66709" y="5826626"/>
            <a:ext cx="72897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92896"/>
            <a:ext cx="737235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