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852737"/>
            <a:ext cx="803910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609725"/>
            <a:ext cx="103917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36510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775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8702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165676"/>
            <a:ext cx="6829425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420888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184816"/>
            <a:ext cx="5832648" cy="1180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724250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522903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1" y="6101637"/>
            <a:ext cx="69734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3822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73016"/>
            <a:ext cx="871296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797151"/>
            <a:ext cx="8712968" cy="724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630528"/>
            <a:ext cx="8712968" cy="724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679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224" y="2204864"/>
            <a:ext cx="73570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224" y="3026666"/>
            <a:ext cx="10597376" cy="2905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348880"/>
            <a:ext cx="691515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86894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78145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2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508518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4437112"/>
            <a:ext cx="102584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748" y="1412776"/>
            <a:ext cx="35337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013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05064"/>
            <a:ext cx="453390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4298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07707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966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808730"/>
            <a:ext cx="3528392" cy="30046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316065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1340768"/>
            <a:ext cx="263842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5375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861048"/>
            <a:ext cx="33528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400506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109632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790700"/>
            <a:ext cx="105251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2026-01-18T02:37:32Z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