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3128962"/>
            <a:ext cx="70294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67722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01008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50132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13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60848"/>
            <a:ext cx="70104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404" y="3140968"/>
            <a:ext cx="73597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404" y="3985920"/>
            <a:ext cx="73597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5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600200"/>
            <a:ext cx="105537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3424" y="2708920"/>
            <a:ext cx="11105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424" y="3658044"/>
            <a:ext cx="11105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424" y="4595594"/>
            <a:ext cx="11105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11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47825"/>
            <a:ext cx="116776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00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39425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05" y="5183535"/>
            <a:ext cx="110299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332656"/>
            <a:ext cx="6192688" cy="62179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636912"/>
            <a:ext cx="410445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4060598"/>
            <a:ext cx="410445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5403261"/>
            <a:ext cx="410445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6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633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93099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29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205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90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00474" y="5500868"/>
            <a:ext cx="18480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087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28750"/>
            <a:ext cx="116205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4509120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6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97768"/>
            <a:ext cx="9486900" cy="594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573016"/>
            <a:ext cx="871296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5085184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6184779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0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204864"/>
            <a:ext cx="87439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81819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564904"/>
            <a:ext cx="799288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83476"/>
            <a:ext cx="799288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636772"/>
            <a:ext cx="799288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44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80772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59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8200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348880"/>
            <a:ext cx="8568952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36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60864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0604" y="2852936"/>
            <a:ext cx="5021659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0604" y="4253473"/>
            <a:ext cx="5021659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0604" y="5949280"/>
            <a:ext cx="5021659" cy="670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33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92487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564904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3595051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4567324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51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57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390650"/>
            <a:ext cx="100774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5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327" y="908720"/>
            <a:ext cx="10476221" cy="40015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941168"/>
            <a:ext cx="10328016" cy="16487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3068960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5" y="3068960"/>
            <a:ext cx="1593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82430" y="4064382"/>
            <a:ext cx="1593963" cy="660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53418" y="4133831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94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1038225"/>
            <a:ext cx="93249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11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57325"/>
            <a:ext cx="115347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29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6119"/>
            <a:ext cx="116871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9611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76412"/>
            <a:ext cx="117157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645024"/>
            <a:ext cx="2016224" cy="692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3032" y="5091859"/>
            <a:ext cx="2016224" cy="692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7536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221088"/>
            <a:ext cx="52565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170212"/>
            <a:ext cx="52565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90297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9721080" cy="1296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4719463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5680162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109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37391" y="34716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9487" y="56823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49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2026-01-19T02:55:29Z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