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25" r:id="rId2"/>
    <p:sldId id="324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147887"/>
            <a:ext cx="111442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95425"/>
            <a:ext cx="112299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140968"/>
            <a:ext cx="3456384" cy="5085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1548" y="3916472"/>
            <a:ext cx="1026020" cy="5085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40495" y="2272867"/>
            <a:ext cx="1026020" cy="5085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07918" y="4680401"/>
            <a:ext cx="1026020" cy="5085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81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14487"/>
            <a:ext cx="111537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581128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43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419350"/>
            <a:ext cx="10496550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71703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62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87915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149080"/>
            <a:ext cx="532859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5252640"/>
            <a:ext cx="367240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5912397"/>
            <a:ext cx="367240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85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204864"/>
            <a:ext cx="6829425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070200"/>
            <a:ext cx="712879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799405"/>
            <a:ext cx="712879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88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871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645024"/>
            <a:ext cx="763284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293207"/>
            <a:ext cx="763284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929814"/>
            <a:ext cx="763284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659019"/>
            <a:ext cx="763284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6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87439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97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63275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509964"/>
            <a:ext cx="6305550" cy="1076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420888"/>
            <a:ext cx="741682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462609"/>
            <a:ext cx="741682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353859"/>
            <a:ext cx="741682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445224"/>
            <a:ext cx="741682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35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624012"/>
            <a:ext cx="112014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49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061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484784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6672" y="1484784"/>
            <a:ext cx="1525751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9426" y="3915467"/>
            <a:ext cx="302633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95694" y="3915467"/>
            <a:ext cx="302633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7380" y="4714120"/>
            <a:ext cx="340440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80888" y="4714120"/>
            <a:ext cx="340440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5724" y="5431750"/>
            <a:ext cx="715650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9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166937"/>
            <a:ext cx="1122045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766887"/>
            <a:ext cx="104870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564904"/>
            <a:ext cx="828092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305683"/>
            <a:ext cx="828092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965440"/>
            <a:ext cx="828092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683071"/>
            <a:ext cx="828092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13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92964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72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496252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805897"/>
            <a:ext cx="518457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558251"/>
            <a:ext cx="5184576" cy="8975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32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631507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708920"/>
            <a:ext cx="684076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299229"/>
            <a:ext cx="684076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040008"/>
            <a:ext cx="6840760" cy="886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89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95250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35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6013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37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770"/>
          <a:stretch/>
        </p:blipFill>
        <p:spPr>
          <a:xfrm>
            <a:off x="479376" y="1772817"/>
            <a:ext cx="9572625" cy="24482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966236"/>
            <a:ext cx="6768752" cy="1470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060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402557"/>
            <a:ext cx="8924925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391766"/>
            <a:ext cx="9448800" cy="866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402556"/>
            <a:ext cx="9505056" cy="882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490577"/>
            <a:ext cx="9505056" cy="882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567023"/>
            <a:ext cx="9505056" cy="882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6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157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50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766887"/>
            <a:ext cx="1042987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38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714500"/>
            <a:ext cx="111918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16832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3375242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381125"/>
            <a:ext cx="103917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8084" y="3421434"/>
            <a:ext cx="8688276" cy="871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084" y="4509454"/>
            <a:ext cx="8688276" cy="871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476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919287"/>
            <a:ext cx="1053465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52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19262"/>
            <a:ext cx="112395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51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5840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518" y="3212976"/>
            <a:ext cx="1000125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60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6108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4870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339900"/>
            <a:ext cx="2664296" cy="513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631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743075"/>
            <a:ext cx="106680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79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8343"/>
            <a:ext cx="105537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568" y="3212976"/>
            <a:ext cx="9568895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568" y="4005064"/>
            <a:ext cx="9568895" cy="5787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568" y="4861590"/>
            <a:ext cx="10545532" cy="87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568" y="5949610"/>
            <a:ext cx="10545532" cy="87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253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060848"/>
            <a:ext cx="98774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388984"/>
            <a:ext cx="1044116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071890"/>
            <a:ext cx="1044116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80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109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68760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3965661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919287"/>
            <a:ext cx="1122045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37430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569460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3061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700808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5022743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1122997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33525"/>
            <a:ext cx="107251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33056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728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365104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0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2026-01-17T06:30:21Z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