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2757487"/>
            <a:ext cx="4057650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48958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877816"/>
            <a:ext cx="38884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6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4616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110"/>
            <a:ext cx="116586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1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1817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0638" y="4955857"/>
            <a:ext cx="209379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5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09787"/>
            <a:ext cx="115919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1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25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9411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9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76" y="764704"/>
            <a:ext cx="10681864" cy="5109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969520"/>
            <a:ext cx="8641410" cy="6278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525503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0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3537"/>
            <a:ext cx="11630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437112"/>
            <a:ext cx="1080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44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7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81162"/>
            <a:ext cx="10791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4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85522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14550"/>
            <a:ext cx="106680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1455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4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823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813690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889939"/>
            <a:ext cx="106571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87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123" y="4221088"/>
            <a:ext cx="106775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60212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4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775"/>
            <a:ext cx="10801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4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64" y="1045418"/>
            <a:ext cx="10896600" cy="5695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231" y="1045418"/>
            <a:ext cx="3467100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1844824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655052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615751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437553"/>
            <a:ext cx="69847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301208"/>
            <a:ext cx="900100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6157734"/>
            <a:ext cx="900100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04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885"/>
          <a:stretch/>
        </p:blipFill>
        <p:spPr>
          <a:xfrm>
            <a:off x="1157659" y="692696"/>
            <a:ext cx="9546853" cy="61695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7658" y="1556792"/>
            <a:ext cx="263408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7658" y="2193400"/>
            <a:ext cx="9762878" cy="2243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658" y="4612508"/>
            <a:ext cx="5730430" cy="1192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658" y="6093296"/>
            <a:ext cx="407424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3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47812"/>
            <a:ext cx="115633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9066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4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81125"/>
            <a:ext cx="108775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8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7387"/>
            <a:ext cx="115824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149080"/>
            <a:ext cx="2088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74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81175"/>
            <a:ext cx="108775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7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63691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495859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2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85925"/>
            <a:ext cx="115919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4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484784"/>
            <a:ext cx="4048125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279724"/>
            <a:ext cx="67687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124676"/>
            <a:ext cx="67687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77072"/>
            <a:ext cx="67687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814580"/>
            <a:ext cx="99371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856302"/>
            <a:ext cx="99371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3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655750"/>
            <a:ext cx="9289032" cy="6085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0768"/>
            <a:ext cx="64807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39421"/>
            <a:ext cx="64807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19097"/>
            <a:ext cx="10081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725153"/>
            <a:ext cx="10081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616403"/>
            <a:ext cx="10081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229861"/>
            <a:ext cx="10081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6051664"/>
            <a:ext cx="100811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55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5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7537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564904"/>
            <a:ext cx="23762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6172" y="4567324"/>
            <a:ext cx="18757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7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620688"/>
            <a:ext cx="9068913" cy="61653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911" y="654300"/>
            <a:ext cx="5400675" cy="516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5182" y="1340768"/>
            <a:ext cx="430475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4260" y="5545782"/>
            <a:ext cx="47797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4260" y="6193965"/>
            <a:ext cx="47797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9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4975"/>
            <a:ext cx="116300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2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00212"/>
            <a:ext cx="108013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8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28787"/>
            <a:ext cx="106584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392" y="3601566"/>
            <a:ext cx="216076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51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870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10945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10249"/>
            <a:ext cx="10945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55200"/>
            <a:ext cx="10945216" cy="1490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656679"/>
            <a:ext cx="109452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18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313" y="3878535"/>
            <a:ext cx="29622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4888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319" y="3789040"/>
            <a:ext cx="39052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284984"/>
            <a:ext cx="1080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160"/>
            <a:ext cx="11449272" cy="551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6012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43" y="1981931"/>
            <a:ext cx="111537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4941167"/>
            <a:ext cx="5760640" cy="1596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2949"/>
            <a:ext cx="111156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155" y="2276872"/>
            <a:ext cx="1114590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155" y="4128821"/>
            <a:ext cx="11145904" cy="2699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7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2026-01-19T04:07:21Z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