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381250"/>
            <a:ext cx="48482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2644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1683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3236" y="5684398"/>
            <a:ext cx="8447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7337"/>
            <a:ext cx="117919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6490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4845" y="3132063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168" y="4729368"/>
            <a:ext cx="9427255" cy="57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2026-01-17T03:02:28Z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