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34" r:id="rId16"/>
    <p:sldId id="339" r:id="rId17"/>
    <p:sldId id="340" r:id="rId18"/>
    <p:sldId id="342" r:id="rId19"/>
    <p:sldId id="343" r:id="rId20"/>
    <p:sldId id="344" r:id="rId21"/>
    <p:sldId id="345" r:id="rId22"/>
    <p:sldId id="346" r:id="rId23"/>
    <p:sldId id="341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132856"/>
            <a:ext cx="82581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138" y="3445198"/>
            <a:ext cx="88963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47" r="34150" b="-1647"/>
          <a:stretch/>
        </p:blipFill>
        <p:spPr>
          <a:xfrm>
            <a:off x="479376" y="1484784"/>
            <a:ext cx="7344816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0888"/>
            <a:ext cx="27363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26944"/>
            <a:ext cx="8064896" cy="2534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81225"/>
            <a:ext cx="110013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312" y="3933056"/>
            <a:ext cx="25483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29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109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1" y="1988841"/>
            <a:ext cx="3474640" cy="31358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1" y="1978604"/>
            <a:ext cx="3604782" cy="32618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988" y="3140968"/>
            <a:ext cx="535994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989" y="4020644"/>
            <a:ext cx="26956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3740" y="4020644"/>
            <a:ext cx="441438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586" y="5050791"/>
            <a:ext cx="836369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2586" y="5861018"/>
            <a:ext cx="418723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35219" y="5861018"/>
            <a:ext cx="418723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26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095500"/>
            <a:ext cx="108870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9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1240" cy="5508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615750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22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1690687"/>
            <a:ext cx="47529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67312"/>
            <a:ext cx="98964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2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552" y="3356992"/>
            <a:ext cx="47244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1225"/>
            <a:ext cx="110775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119238"/>
            <a:ext cx="1080120" cy="1317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2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5437"/>
            <a:ext cx="116871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83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60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290" y="1388515"/>
            <a:ext cx="3971925" cy="297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8002" y="5157192"/>
            <a:ext cx="592803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74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52562"/>
            <a:ext cx="113823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488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8691" y="2780928"/>
            <a:ext cx="36817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544" y="3695328"/>
            <a:ext cx="10436040" cy="1533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240" y="5329782"/>
            <a:ext cx="4742704" cy="133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6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81137"/>
            <a:ext cx="108775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7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4414"/>
            <a:ext cx="11233248" cy="5478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21567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12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196752"/>
            <a:ext cx="370522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78202"/>
            <a:ext cx="97250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7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5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10871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45024"/>
            <a:ext cx="110680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7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33525"/>
            <a:ext cx="111442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465662"/>
            <a:ext cx="1008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63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633537"/>
            <a:ext cx="101631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2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591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12976"/>
            <a:ext cx="90730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104227"/>
            <a:ext cx="90730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053351"/>
            <a:ext cx="69847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5" y="5053351"/>
            <a:ext cx="351870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5325" y="5944601"/>
            <a:ext cx="550465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7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33512"/>
            <a:ext cx="115062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48764"/>
            <a:ext cx="55446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747" y="2340014"/>
            <a:ext cx="55446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748" y="3289138"/>
            <a:ext cx="1184984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748" y="4307709"/>
            <a:ext cx="11849847" cy="1116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77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95425"/>
            <a:ext cx="112871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632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889721"/>
            <a:ext cx="3105150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7218" y="2813521"/>
            <a:ext cx="3086100" cy="3990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996952"/>
            <a:ext cx="45365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969225"/>
            <a:ext cx="65994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32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260" y="3212976"/>
            <a:ext cx="26123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7990" y="3212976"/>
            <a:ext cx="484419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16" y="4057926"/>
            <a:ext cx="7645267" cy="1736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68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97440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5388" y="1916832"/>
            <a:ext cx="564113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343" y="2737470"/>
            <a:ext cx="879100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343" y="3673574"/>
            <a:ext cx="473404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5388" y="3673574"/>
            <a:ext cx="473404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343" y="4692146"/>
            <a:ext cx="473404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84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57375"/>
            <a:ext cx="113061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014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28837"/>
            <a:ext cx="108680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119238"/>
            <a:ext cx="2088232" cy="1461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95437"/>
            <a:ext cx="115824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437112"/>
            <a:ext cx="19442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7" y="1804987"/>
            <a:ext cx="38576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207593"/>
            <a:ext cx="39052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9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2026-01-19T05:32:42Z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