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148012"/>
            <a:ext cx="38100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00262"/>
            <a:ext cx="118395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4166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8217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3426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90637"/>
            <a:ext cx="118014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04864"/>
            <a:ext cx="525658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12906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2874" y="50987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538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377" y="3645024"/>
            <a:ext cx="52578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093554"/>
            <a:ext cx="5835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62062"/>
            <a:ext cx="117824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76749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16586"/>
            <a:ext cx="5688632" cy="1309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847675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229640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43529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19134"/>
            <a:ext cx="51125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47397"/>
            <a:ext cx="51125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875660"/>
            <a:ext cx="51125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