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5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7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81225"/>
            <a:ext cx="107918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982980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05064"/>
            <a:ext cx="77533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81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19187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819550"/>
            <a:ext cx="3219450" cy="2428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933056"/>
            <a:ext cx="3352800" cy="143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848" y="3730724"/>
            <a:ext cx="3228975" cy="1714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3221329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3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101346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4628" y="2868463"/>
            <a:ext cx="249354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357301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81112"/>
            <a:ext cx="111823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70892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8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4293096"/>
            <a:ext cx="349567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268760"/>
            <a:ext cx="1112520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730847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0714" y="3573016"/>
            <a:ext cx="91785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8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86582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84984"/>
            <a:ext cx="676875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02615"/>
            <a:ext cx="676875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89694"/>
            <a:ext cx="676875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10081120" cy="44013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2449" y="4852683"/>
            <a:ext cx="18002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575" y="4941168"/>
            <a:ext cx="2952328" cy="155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9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89916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348880"/>
            <a:ext cx="216024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35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79629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420888"/>
            <a:ext cx="3286125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6251" y="2420888"/>
            <a:ext cx="3460129" cy="181803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3109391"/>
            <a:ext cx="698477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919619"/>
            <a:ext cx="698477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637249"/>
            <a:ext cx="756084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49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76400"/>
            <a:ext cx="113157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66937"/>
            <a:ext cx="112204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346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420" y="2060848"/>
            <a:ext cx="196821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420" y="2709031"/>
            <a:ext cx="1968211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8863" y="2709031"/>
            <a:ext cx="334115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241466"/>
            <a:ext cx="7056784" cy="1987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5420" y="5417507"/>
            <a:ext cx="427246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1884" y="5417507"/>
            <a:ext cx="427246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420" y="6100414"/>
            <a:ext cx="240026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1930" y="6100414"/>
            <a:ext cx="569037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3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604962"/>
            <a:ext cx="103346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763836"/>
            <a:ext cx="273630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470" y="2527765"/>
            <a:ext cx="293229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73992" y="2363738"/>
            <a:ext cx="6758512" cy="605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195" y="3173966"/>
            <a:ext cx="5057805" cy="605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4205" y="3173966"/>
            <a:ext cx="5057805" cy="605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149" y="3845297"/>
            <a:ext cx="10387163" cy="605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149" y="4725144"/>
            <a:ext cx="10387163" cy="605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72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81162"/>
            <a:ext cx="111442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32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047875"/>
            <a:ext cx="105251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9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77500" cy="558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031" y="980728"/>
            <a:ext cx="5210175" cy="2752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980728"/>
            <a:ext cx="5210175" cy="2752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6002" y="5373216"/>
            <a:ext cx="10952645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5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71637"/>
            <a:ext cx="111537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6203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8012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5156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0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6797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8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71600"/>
            <a:ext cx="111728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8478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309007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75057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30" y="2836130"/>
            <a:ext cx="10601325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2849153"/>
            <a:ext cx="165618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418" y="3474184"/>
            <a:ext cx="10922165" cy="2547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7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602128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52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629900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2896"/>
            <a:ext cx="106299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742961"/>
            <a:ext cx="10629900" cy="2977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1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96488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717032"/>
            <a:ext cx="864096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60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4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52936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9737"/>
            <a:ext cx="112395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2532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62075"/>
            <a:ext cx="111823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88840"/>
            <a:ext cx="1120140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23805"/>
            <a:ext cx="7743825" cy="54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673433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2593"/>
            <a:ext cx="111537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7505" y="5475379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966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8924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0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2026-01-17T07:09:18Z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