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1737" y="2590800"/>
            <a:ext cx="7248525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45654"/>
            <a:ext cx="1176337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2048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516798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919287"/>
            <a:ext cx="1181100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92106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18936" y="3217431"/>
            <a:ext cx="97360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7063" y="4421198"/>
            <a:ext cx="8144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5918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271106"/>
            <a:ext cx="4320480" cy="9499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440149"/>
            <a:ext cx="4320480" cy="9499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2026-01-17T01:49:26Z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